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9" name="Shape 189"/>
          <p:cNvSpPr/>
          <p:nvPr>
            <p:ph type="sldImg"/>
          </p:nvPr>
        </p:nvSpPr>
        <p:spPr>
          <a:xfrm>
            <a:off x="1143000" y="685800"/>
            <a:ext cx="4572000" cy="3429000"/>
          </a:xfrm>
          <a:prstGeom prst="rect">
            <a:avLst/>
          </a:prstGeom>
        </p:spPr>
        <p:txBody>
          <a:bodyPr/>
          <a:lstStyle/>
          <a:p>
            <a:pPr/>
          </a:p>
        </p:txBody>
      </p:sp>
      <p:sp>
        <p:nvSpPr>
          <p:cNvPr id="190" name="Shape 19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ヒラギノ角ゴ ProN W3"/>
      </a:defRPr>
    </a:lvl1pPr>
    <a:lvl2pPr indent="228600" defTabSz="457200" latinLnBrk="0">
      <a:lnSpc>
        <a:spcPct val="117999"/>
      </a:lnSpc>
      <a:defRPr sz="2200">
        <a:latin typeface="+mn-lt"/>
        <a:ea typeface="+mn-ea"/>
        <a:cs typeface="+mn-cs"/>
        <a:sym typeface="ヒラギノ角ゴ ProN W3"/>
      </a:defRPr>
    </a:lvl2pPr>
    <a:lvl3pPr indent="457200" defTabSz="457200" latinLnBrk="0">
      <a:lnSpc>
        <a:spcPct val="117999"/>
      </a:lnSpc>
      <a:defRPr sz="2200">
        <a:latin typeface="+mn-lt"/>
        <a:ea typeface="+mn-ea"/>
        <a:cs typeface="+mn-cs"/>
        <a:sym typeface="ヒラギノ角ゴ ProN W3"/>
      </a:defRPr>
    </a:lvl3pPr>
    <a:lvl4pPr indent="685800" defTabSz="457200" latinLnBrk="0">
      <a:lnSpc>
        <a:spcPct val="117999"/>
      </a:lnSpc>
      <a:defRPr sz="2200">
        <a:latin typeface="+mn-lt"/>
        <a:ea typeface="+mn-ea"/>
        <a:cs typeface="+mn-cs"/>
        <a:sym typeface="ヒラギノ角ゴ ProN W3"/>
      </a:defRPr>
    </a:lvl4pPr>
    <a:lvl5pPr indent="914400" defTabSz="457200" latinLnBrk="0">
      <a:lnSpc>
        <a:spcPct val="117999"/>
      </a:lnSpc>
      <a:defRPr sz="2200">
        <a:latin typeface="+mn-lt"/>
        <a:ea typeface="+mn-ea"/>
        <a:cs typeface="+mn-cs"/>
        <a:sym typeface="ヒラギノ角ゴ ProN W3"/>
      </a:defRPr>
    </a:lvl5pPr>
    <a:lvl6pPr indent="1143000" defTabSz="457200" latinLnBrk="0">
      <a:lnSpc>
        <a:spcPct val="117999"/>
      </a:lnSpc>
      <a:defRPr sz="2200">
        <a:latin typeface="+mn-lt"/>
        <a:ea typeface="+mn-ea"/>
        <a:cs typeface="+mn-cs"/>
        <a:sym typeface="ヒラギノ角ゴ ProN W3"/>
      </a:defRPr>
    </a:lvl6pPr>
    <a:lvl7pPr indent="1371600" defTabSz="457200" latinLnBrk="0">
      <a:lnSpc>
        <a:spcPct val="117999"/>
      </a:lnSpc>
      <a:defRPr sz="2200">
        <a:latin typeface="+mn-lt"/>
        <a:ea typeface="+mn-ea"/>
        <a:cs typeface="+mn-cs"/>
        <a:sym typeface="ヒラギノ角ゴ ProN W3"/>
      </a:defRPr>
    </a:lvl7pPr>
    <a:lvl8pPr indent="1600200" defTabSz="457200" latinLnBrk="0">
      <a:lnSpc>
        <a:spcPct val="117999"/>
      </a:lnSpc>
      <a:defRPr sz="2200">
        <a:latin typeface="+mn-lt"/>
        <a:ea typeface="+mn-ea"/>
        <a:cs typeface="+mn-cs"/>
        <a:sym typeface="ヒラギノ角ゴ ProN W3"/>
      </a:defRPr>
    </a:lvl8pPr>
    <a:lvl9pPr indent="1828800" defTabSz="457200" latinLnBrk="0">
      <a:lnSpc>
        <a:spcPct val="117999"/>
      </a:lnSpc>
      <a:defRPr sz="2200">
        <a:latin typeface="+mn-lt"/>
        <a:ea typeface="+mn-ea"/>
        <a:cs typeface="+mn-cs"/>
        <a:sym typeface="ヒラギノ角ゴ ProN W3"/>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タイトル&amp;サブタイトル">
    <p:spTree>
      <p:nvGrpSpPr>
        <p:cNvPr id="1" name=""/>
        <p:cNvGrpSpPr/>
        <p:nvPr/>
      </p:nvGrpSpPr>
      <p:grpSpPr>
        <a:xfrm>
          <a:off x="0" y="0"/>
          <a:ext cx="0" cy="0"/>
          <a:chOff x="0" y="0"/>
          <a:chExt cx="0" cy="0"/>
        </a:xfrm>
      </p:grpSpPr>
      <p:sp>
        <p:nvSpPr>
          <p:cNvPr id="11" name="タイトルテキスト"/>
          <p:cNvSpPr txBox="1"/>
          <p:nvPr>
            <p:ph type="title"/>
          </p:nvPr>
        </p:nvSpPr>
        <p:spPr>
          <a:xfrm>
            <a:off x="1270000" y="1638300"/>
            <a:ext cx="10464800" cy="3302000"/>
          </a:xfrm>
          <a:prstGeom prst="rect">
            <a:avLst/>
          </a:prstGeom>
        </p:spPr>
        <p:txBody>
          <a:bodyPr anchor="b"/>
          <a:lstStyle/>
          <a:p>
            <a:pPr/>
            <a:r>
              <a:t>タイトルテキスト</a:t>
            </a:r>
          </a:p>
        </p:txBody>
      </p:sp>
      <p:sp>
        <p:nvSpPr>
          <p:cNvPr id="12" name="本文レベル1…"/>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13" name="スライド番号"/>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引用">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572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ここに引用を入力してください。”"/>
          <p:cNvSpPr txBox="1"/>
          <p:nvPr>
            <p:ph type="body" sz="quarter" idx="14"/>
          </p:nvPr>
        </p:nvSpPr>
        <p:spPr>
          <a:xfrm>
            <a:off x="1270000" y="4267200"/>
            <a:ext cx="10464800" cy="609600"/>
          </a:xfrm>
          <a:prstGeom prst="rect">
            <a:avLst/>
          </a:prstGeom>
        </p:spPr>
        <p:txBody>
          <a:bodyPr>
            <a:spAutoFit/>
          </a:bodyPr>
          <a:lstStyle>
            <a:lvl1pPr marL="0" indent="0" algn="ctr">
              <a:spcBef>
                <a:spcPts val="0"/>
              </a:spcBef>
              <a:buSzTx/>
              <a:buNone/>
              <a:defRPr sz="3400"/>
            </a:lvl1pPr>
          </a:lstStyle>
          <a:p>
            <a:pPr/>
            <a:r>
              <a:t>“ここに引用を入力してください。”</a:t>
            </a:r>
          </a:p>
        </p:txBody>
      </p:sp>
      <p:sp>
        <p:nvSpPr>
          <p:cNvPr id="95"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写真">
    <p:spTree>
      <p:nvGrpSpPr>
        <p:cNvPr id="1" name=""/>
        <p:cNvGrpSpPr/>
        <p:nvPr/>
      </p:nvGrpSpPr>
      <p:grpSpPr>
        <a:xfrm>
          <a:off x="0" y="0"/>
          <a:ext cx="0" cy="0"/>
          <a:chOff x="0" y="0"/>
          <a:chExt cx="0" cy="0"/>
        </a:xfrm>
      </p:grpSpPr>
      <p:sp>
        <p:nvSpPr>
          <p:cNvPr id="102" name="イメージ"/>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空白">
    <p:spTree>
      <p:nvGrpSpPr>
        <p:cNvPr id="1" name=""/>
        <p:cNvGrpSpPr/>
        <p:nvPr/>
      </p:nvGrpSpPr>
      <p:grpSpPr>
        <a:xfrm>
          <a:off x="0" y="0"/>
          <a:ext cx="0" cy="0"/>
          <a:chOff x="0" y="0"/>
          <a:chExt cx="0" cy="0"/>
        </a:xfrm>
      </p:grpSpPr>
      <p:sp>
        <p:nvSpPr>
          <p:cNvPr id="110"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spTree>
      <p:nvGrpSpPr>
        <p:cNvPr id="1" name=""/>
        <p:cNvGrpSpPr/>
        <p:nvPr/>
      </p:nvGrpSpPr>
      <p:grpSpPr>
        <a:xfrm>
          <a:off x="0" y="0"/>
          <a:ext cx="0" cy="0"/>
          <a:chOff x="0" y="0"/>
          <a:chExt cx="0" cy="0"/>
        </a:xfrm>
      </p:grpSpPr>
      <p:sp>
        <p:nvSpPr>
          <p:cNvPr id="117" name="本文レベル1…"/>
          <p:cNvSpPr txBox="1"/>
          <p:nvPr>
            <p:ph type="body" sz="quarter" idx="1"/>
          </p:nvPr>
        </p:nvSpPr>
        <p:spPr>
          <a:xfrm>
            <a:off x="1270000" y="6792503"/>
            <a:ext cx="10464800" cy="1121813"/>
          </a:xfrm>
          <a:prstGeom prst="rect">
            <a:avLst/>
          </a:prstGeom>
        </p:spPr>
        <p:txBody>
          <a:bodyPr anchor="t"/>
          <a:lstStyle>
            <a:lvl1pPr marL="0" indent="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1pPr>
            <a:lvl2pPr marL="0" indent="2286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2pPr>
            <a:lvl3pPr marL="0" indent="4572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3pPr>
            <a:lvl4pPr marL="0" indent="6858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4pPr>
            <a:lvl5pPr marL="0" indent="9144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5pPr>
          </a:lstStyle>
          <a:p>
            <a:pPr/>
            <a:r>
              <a:t>本文レベル1</a:t>
            </a:r>
          </a:p>
          <a:p>
            <a:pPr lvl="1"/>
            <a:r>
              <a:t>本文レベル2</a:t>
            </a:r>
          </a:p>
          <a:p>
            <a:pPr lvl="2"/>
            <a:r>
              <a:t>本文レベル3</a:t>
            </a:r>
          </a:p>
          <a:p>
            <a:pPr lvl="3"/>
            <a:r>
              <a:t>本文レベル4</a:t>
            </a:r>
          </a:p>
          <a:p>
            <a:pPr lvl="4"/>
            <a:r>
              <a:t>本文レベル5</a:t>
            </a:r>
          </a:p>
        </p:txBody>
      </p:sp>
      <p:pic>
        <p:nvPicPr>
          <p:cNvPr id="118" name="イメージ" descr="イメージ"/>
          <p:cNvPicPr>
            <a:picLocks noChangeAspect="1"/>
          </p:cNvPicPr>
          <p:nvPr/>
        </p:nvPicPr>
        <p:blipFill>
          <a:blip r:embed="rId2">
            <a:extLst/>
          </a:blip>
          <a:stretch>
            <a:fillRect/>
          </a:stretch>
        </p:blipFill>
        <p:spPr>
          <a:xfrm>
            <a:off x="4213481" y="5383841"/>
            <a:ext cx="4577838" cy="1121813"/>
          </a:xfrm>
          <a:prstGeom prst="rect">
            <a:avLst/>
          </a:prstGeom>
          <a:ln w="12700">
            <a:miter lim="400000"/>
          </a:ln>
        </p:spPr>
      </p:pic>
      <p:pic>
        <p:nvPicPr>
          <p:cNvPr id="119" name="イメージ" descr="イメージ"/>
          <p:cNvPicPr>
            <a:picLocks noChangeAspect="1"/>
          </p:cNvPicPr>
          <p:nvPr/>
        </p:nvPicPr>
        <p:blipFill>
          <a:blip r:embed="rId3">
            <a:extLst/>
          </a:blip>
          <a:stretch>
            <a:fillRect/>
          </a:stretch>
        </p:blipFill>
        <p:spPr>
          <a:xfrm>
            <a:off x="4213481" y="2219246"/>
            <a:ext cx="4577838" cy="2988592"/>
          </a:xfrm>
          <a:prstGeom prst="rect">
            <a:avLst/>
          </a:prstGeom>
          <a:ln w="12700">
            <a:miter lim="400000"/>
          </a:ln>
        </p:spPr>
      </p:pic>
      <p:sp>
        <p:nvSpPr>
          <p:cNvPr id="120" name="スライド番号"/>
          <p:cNvSpPr txBox="1"/>
          <p:nvPr>
            <p:ph type="sldNum" sz="quarter" idx="2"/>
          </p:nvPr>
        </p:nvSpPr>
        <p:spPr>
          <a:xfrm>
            <a:off x="6311798" y="9251950"/>
            <a:ext cx="368504" cy="381000"/>
          </a:xfrm>
          <a:prstGeom prst="rect">
            <a:avLst/>
          </a:prstGeom>
        </p:spPr>
        <p:txBody>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127" name="タイトルテキスト"/>
          <p:cNvSpPr txBox="1"/>
          <p:nvPr>
            <p:ph type="title"/>
          </p:nvPr>
        </p:nvSpPr>
        <p:spPr>
          <a:xfrm>
            <a:off x="952500" y="444500"/>
            <a:ext cx="11099800" cy="2159000"/>
          </a:xfrm>
          <a:prstGeom prst="rect">
            <a:avLst/>
          </a:prstGeom>
        </p:spPr>
        <p:txBody>
          <a:bodyPr/>
          <a:lstStyle>
            <a:lvl1pPr>
              <a:defRPr sz="3200" u="sng">
                <a:latin typeface="ヒラギノ角ゴ ProN W6"/>
                <a:ea typeface="ヒラギノ角ゴ ProN W6"/>
                <a:cs typeface="ヒラギノ角ゴ ProN W6"/>
                <a:sym typeface="ヒラギノ角ゴ ProN W6"/>
              </a:defRPr>
            </a:lvl1pPr>
          </a:lstStyle>
          <a:p>
            <a:pPr/>
            <a:r>
              <a:t>タイトルテキスト</a:t>
            </a:r>
          </a:p>
        </p:txBody>
      </p:sp>
      <p:sp>
        <p:nvSpPr>
          <p:cNvPr id="128" name="本文レベル1…"/>
          <p:cNvSpPr txBox="1"/>
          <p:nvPr>
            <p:ph type="body" idx="1"/>
          </p:nvPr>
        </p:nvSpPr>
        <p:spPr>
          <a:xfrm>
            <a:off x="952500" y="2603500"/>
            <a:ext cx="11099800" cy="6286500"/>
          </a:xfrm>
          <a:prstGeom prst="rect">
            <a:avLst/>
          </a:prstGeom>
        </p:spPr>
        <p:txBody>
          <a:bodyPr/>
          <a:lstStyle>
            <a:lvl1pPr marL="0" indent="0" algn="ctr">
              <a:buSzTx/>
              <a:buNone/>
              <a:defRPr sz="2800"/>
            </a:lvl1pPr>
            <a:lvl2pPr marL="0" indent="228600" algn="ctr">
              <a:buSzTx/>
              <a:buNone/>
              <a:defRPr sz="2800"/>
            </a:lvl2pPr>
            <a:lvl3pPr marL="0" indent="457200" algn="ctr">
              <a:buSzTx/>
              <a:buNone/>
              <a:defRPr sz="2800"/>
            </a:lvl3pPr>
            <a:lvl4pPr marL="0" indent="685800" algn="ctr">
              <a:buSzTx/>
              <a:buNone/>
              <a:defRPr sz="2800"/>
            </a:lvl4pPr>
            <a:lvl5pPr marL="0" indent="914400" algn="ctr">
              <a:buSzTx/>
              <a:buNone/>
              <a:defRPr sz="2800"/>
            </a:lvl5pPr>
          </a:lstStyle>
          <a:p>
            <a:pPr/>
            <a:r>
              <a:t>本文レベル1</a:t>
            </a:r>
          </a:p>
          <a:p>
            <a:pPr lvl="1"/>
            <a:r>
              <a:t>本文レベル2</a:t>
            </a:r>
          </a:p>
          <a:p>
            <a:pPr lvl="2"/>
            <a:r>
              <a:t>本文レベル3</a:t>
            </a:r>
          </a:p>
          <a:p>
            <a:pPr lvl="3"/>
            <a:r>
              <a:t>本文レベル4</a:t>
            </a:r>
          </a:p>
          <a:p>
            <a:pPr lvl="4"/>
            <a:r>
              <a:t>本文レベル5</a:t>
            </a:r>
          </a:p>
        </p:txBody>
      </p:sp>
      <p:sp>
        <p:nvSpPr>
          <p:cNvPr id="129" name="スライド番号"/>
          <p:cNvSpPr txBox="1"/>
          <p:nvPr>
            <p:ph type="sldNum" sz="quarter" idx="2"/>
          </p:nvPr>
        </p:nvSpPr>
        <p:spPr>
          <a:xfrm>
            <a:off x="6345123" y="9302750"/>
            <a:ext cx="314554" cy="254000"/>
          </a:xfrm>
          <a:prstGeom prst="rect">
            <a:avLst/>
          </a:prstGeom>
        </p:spPr>
        <p:txBody>
          <a:bodyPr/>
          <a:lstStyle>
            <a:lvl1pPr>
              <a:defRPr sz="1200">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 &amp; サブタイトル">
    <p:spTree>
      <p:nvGrpSpPr>
        <p:cNvPr id="1" name=""/>
        <p:cNvGrpSpPr/>
        <p:nvPr/>
      </p:nvGrpSpPr>
      <p:grpSpPr>
        <a:xfrm>
          <a:off x="0" y="0"/>
          <a:ext cx="0" cy="0"/>
          <a:chOff x="0" y="0"/>
          <a:chExt cx="0" cy="0"/>
        </a:xfrm>
      </p:grpSpPr>
      <p:sp>
        <p:nvSpPr>
          <p:cNvPr id="136" name="タイトルテキスト"/>
          <p:cNvSpPr txBox="1"/>
          <p:nvPr>
            <p:ph type="title"/>
          </p:nvPr>
        </p:nvSpPr>
        <p:spPr>
          <a:xfrm>
            <a:off x="1270000" y="1638300"/>
            <a:ext cx="10464800" cy="3302000"/>
          </a:xfrm>
          <a:prstGeom prst="rect">
            <a:avLst/>
          </a:prstGeom>
        </p:spPr>
        <p:txBody>
          <a:bodyPr anchor="b"/>
          <a:lstStyle/>
          <a:p>
            <a:pPr/>
            <a:r>
              <a:t>タイトルテキスト</a:t>
            </a:r>
          </a:p>
        </p:txBody>
      </p:sp>
      <p:sp>
        <p:nvSpPr>
          <p:cNvPr id="137" name="本文レベル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a:r>
              <a:t>本文レベル1</a:t>
            </a:r>
          </a:p>
          <a:p>
            <a:pPr lvl="1"/>
            <a:r>
              <a:t>本文レベル2</a:t>
            </a:r>
          </a:p>
          <a:p>
            <a:pPr lvl="2"/>
            <a:r>
              <a:t>本文レベル3</a:t>
            </a:r>
          </a:p>
          <a:p>
            <a:pPr lvl="3"/>
            <a:r>
              <a:t>本文レベル4</a:t>
            </a:r>
          </a:p>
          <a:p>
            <a:pPr lvl="4"/>
            <a:r>
              <a:t>本文レベル5</a:t>
            </a:r>
          </a:p>
        </p:txBody>
      </p:sp>
      <p:sp>
        <p:nvSpPr>
          <p:cNvPr id="138" name="スライド番号"/>
          <p:cNvSpPr txBox="1"/>
          <p:nvPr>
            <p:ph type="sldNum" sz="quarter" idx="2"/>
          </p:nvPr>
        </p:nvSpPr>
        <p:spPr>
          <a:xfrm>
            <a:off x="6295059" y="9251950"/>
            <a:ext cx="414682" cy="304800"/>
          </a:xfrm>
          <a:prstGeom prst="rect">
            <a:avLst/>
          </a:prstGeom>
        </p:spPr>
        <p:txBody>
          <a:bodyPr wrap="square"/>
          <a:lstStyle>
            <a:lvl1pPr>
              <a:defRPr>
                <a:solidFill>
                  <a:srgbClr val="53585F"/>
                </a:solidFill>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 &amp; 箇条書き">
    <p:spTree>
      <p:nvGrpSpPr>
        <p:cNvPr id="1" name=""/>
        <p:cNvGrpSpPr/>
        <p:nvPr/>
      </p:nvGrpSpPr>
      <p:grpSpPr>
        <a:xfrm>
          <a:off x="0" y="0"/>
          <a:ext cx="0" cy="0"/>
          <a:chOff x="0" y="0"/>
          <a:chExt cx="0" cy="0"/>
        </a:xfrm>
      </p:grpSpPr>
      <p:sp>
        <p:nvSpPr>
          <p:cNvPr id="145" name="タイトルテキスト"/>
          <p:cNvSpPr txBox="1"/>
          <p:nvPr>
            <p:ph type="title"/>
          </p:nvPr>
        </p:nvSpPr>
        <p:spPr>
          <a:xfrm>
            <a:off x="952500" y="444500"/>
            <a:ext cx="11099800" cy="2159000"/>
          </a:xfrm>
          <a:prstGeom prst="rect">
            <a:avLst/>
          </a:prstGeom>
        </p:spPr>
        <p:txBody>
          <a:bodyPr/>
          <a:lstStyle/>
          <a:p>
            <a:pPr/>
            <a:r>
              <a:t>タイトルテキスト</a:t>
            </a:r>
          </a:p>
        </p:txBody>
      </p:sp>
      <p:sp>
        <p:nvSpPr>
          <p:cNvPr id="146" name="本文レベル1…"/>
          <p:cNvSpPr txBox="1"/>
          <p:nvPr>
            <p:ph type="body" idx="1"/>
          </p:nvPr>
        </p:nvSpPr>
        <p:spPr>
          <a:xfrm>
            <a:off x="952500" y="2603500"/>
            <a:ext cx="11099800" cy="6286500"/>
          </a:xfrm>
          <a:prstGeom prst="rect">
            <a:avLst/>
          </a:prstGeom>
        </p:spPr>
        <p:txBody>
          <a:bodyPr/>
          <a:lstStyle>
            <a:lvl1pPr>
              <a:buSzPct val="75000"/>
              <a:buChar char="•"/>
              <a:defRPr sz="3600"/>
            </a:lvl1pPr>
            <a:lvl2pPr>
              <a:buSzPct val="75000"/>
              <a:buChar char="•"/>
              <a:defRPr sz="3600"/>
            </a:lvl2pPr>
            <a:lvl3pPr>
              <a:buSzPct val="75000"/>
              <a:buChar char="•"/>
              <a:defRPr sz="3600"/>
            </a:lvl3pPr>
            <a:lvl4pPr>
              <a:buSzPct val="75000"/>
              <a:buChar char="•"/>
              <a:defRPr sz="3600"/>
            </a:lvl4pPr>
            <a:lvl5pPr>
              <a:buSzPct val="75000"/>
              <a:buChar char="•"/>
              <a:defRPr sz="3600"/>
            </a:lvl5pPr>
          </a:lstStyle>
          <a:p>
            <a:pPr/>
            <a:r>
              <a:t>本文レベル1</a:t>
            </a:r>
          </a:p>
          <a:p>
            <a:pPr lvl="1"/>
            <a:r>
              <a:t>本文レベル2</a:t>
            </a:r>
          </a:p>
          <a:p>
            <a:pPr lvl="2"/>
            <a:r>
              <a:t>本文レベル3</a:t>
            </a:r>
          </a:p>
          <a:p>
            <a:pPr lvl="3"/>
            <a:r>
              <a:t>本文レベル4</a:t>
            </a:r>
          </a:p>
          <a:p>
            <a:pPr lvl="4"/>
            <a:r>
              <a:t>本文レベル5</a:t>
            </a:r>
          </a:p>
        </p:txBody>
      </p:sp>
      <p:sp>
        <p:nvSpPr>
          <p:cNvPr id="147" name="スライド番号"/>
          <p:cNvSpPr txBox="1"/>
          <p:nvPr>
            <p:ph type="sldNum" sz="quarter" idx="2"/>
          </p:nvPr>
        </p:nvSpPr>
        <p:spPr>
          <a:xfrm>
            <a:off x="6305397" y="9251950"/>
            <a:ext cx="381306" cy="304800"/>
          </a:xfrm>
          <a:prstGeom prst="rect">
            <a:avLst/>
          </a:prstGeom>
        </p:spPr>
        <p:txBody>
          <a:bodyPr/>
          <a:lstStyle>
            <a:lvl1pPr>
              <a:defRPr>
                <a:solidFill>
                  <a:srgbClr val="53585F"/>
                </a:solidFill>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spTree>
      <p:nvGrpSpPr>
        <p:cNvPr id="1" name=""/>
        <p:cNvGrpSpPr/>
        <p:nvPr/>
      </p:nvGrpSpPr>
      <p:grpSpPr>
        <a:xfrm>
          <a:off x="0" y="0"/>
          <a:ext cx="0" cy="0"/>
          <a:chOff x="0" y="0"/>
          <a:chExt cx="0" cy="0"/>
        </a:xfrm>
      </p:grpSpPr>
      <p:sp>
        <p:nvSpPr>
          <p:cNvPr id="154" name="タイトルテキスト"/>
          <p:cNvSpPr txBox="1"/>
          <p:nvPr>
            <p:ph type="title"/>
          </p:nvPr>
        </p:nvSpPr>
        <p:spPr>
          <a:xfrm>
            <a:off x="1270000" y="1638300"/>
            <a:ext cx="10464800" cy="3302000"/>
          </a:xfrm>
          <a:prstGeom prst="rect">
            <a:avLst/>
          </a:prstGeom>
        </p:spPr>
        <p:txBody>
          <a:bodyPr anchor="b"/>
          <a:lstStyle>
            <a:lvl1pPr>
              <a:defRPr>
                <a:latin typeface="Helvetica Light"/>
                <a:ea typeface="Helvetica Light"/>
                <a:cs typeface="Helvetica Light"/>
                <a:sym typeface="Helvetica Light"/>
              </a:defRPr>
            </a:lvl1pPr>
          </a:lstStyle>
          <a:p>
            <a:pPr/>
            <a:r>
              <a:t>タイトルテキスト</a:t>
            </a:r>
          </a:p>
        </p:txBody>
      </p:sp>
      <p:sp>
        <p:nvSpPr>
          <p:cNvPr id="155" name="本文レベル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a:latin typeface="Helvetica Light"/>
                <a:ea typeface="Helvetica Light"/>
                <a:cs typeface="Helvetica Light"/>
                <a:sym typeface="Helvetica Light"/>
              </a:defRPr>
            </a:lvl1pPr>
            <a:lvl2pPr marL="0" indent="228600" algn="ctr">
              <a:spcBef>
                <a:spcPts val="0"/>
              </a:spcBef>
              <a:buSzTx/>
              <a:buNone/>
              <a:defRPr>
                <a:latin typeface="Helvetica Light"/>
                <a:ea typeface="Helvetica Light"/>
                <a:cs typeface="Helvetica Light"/>
                <a:sym typeface="Helvetica Light"/>
              </a:defRPr>
            </a:lvl2pPr>
            <a:lvl3pPr marL="0" indent="457200" algn="ctr">
              <a:spcBef>
                <a:spcPts val="0"/>
              </a:spcBef>
              <a:buSzTx/>
              <a:buNone/>
              <a:defRPr>
                <a:latin typeface="Helvetica Light"/>
                <a:ea typeface="Helvetica Light"/>
                <a:cs typeface="Helvetica Light"/>
                <a:sym typeface="Helvetica Light"/>
              </a:defRPr>
            </a:lvl3pPr>
            <a:lvl4pPr marL="0" indent="685800" algn="ctr">
              <a:spcBef>
                <a:spcPts val="0"/>
              </a:spcBef>
              <a:buSzTx/>
              <a:buNone/>
              <a:defRPr>
                <a:latin typeface="Helvetica Light"/>
                <a:ea typeface="Helvetica Light"/>
                <a:cs typeface="Helvetica Light"/>
                <a:sym typeface="Helvetica Light"/>
              </a:defRPr>
            </a:lvl4pPr>
            <a:lvl5pPr marL="0" indent="914400" algn="ctr">
              <a:spcBef>
                <a:spcPts val="0"/>
              </a:spcBef>
              <a:buSzTx/>
              <a:buNone/>
              <a:defRPr>
                <a:latin typeface="Helvetica Light"/>
                <a:ea typeface="Helvetica Light"/>
                <a:cs typeface="Helvetica Light"/>
                <a:sym typeface="Helvetica Light"/>
              </a:defRPr>
            </a:lvl5pPr>
          </a:lstStyle>
          <a:p>
            <a:pPr/>
            <a:r>
              <a:t>本文レベル1</a:t>
            </a:r>
          </a:p>
          <a:p>
            <a:pPr lvl="1"/>
            <a:r>
              <a:t>本文レベル2</a:t>
            </a:r>
          </a:p>
          <a:p>
            <a:pPr lvl="2"/>
            <a:r>
              <a:t>本文レベル3</a:t>
            </a:r>
          </a:p>
          <a:p>
            <a:pPr lvl="3"/>
            <a:r>
              <a:t>本文レベル4</a:t>
            </a:r>
          </a:p>
          <a:p>
            <a:pPr lvl="4"/>
            <a:r>
              <a:t>本文レベル5</a:t>
            </a:r>
          </a:p>
        </p:txBody>
      </p:sp>
      <p:sp>
        <p:nvSpPr>
          <p:cNvPr id="156" name="スライド番号"/>
          <p:cNvSpPr txBox="1"/>
          <p:nvPr>
            <p:ph type="sldNum" sz="quarter" idx="2"/>
          </p:nvPr>
        </p:nvSpPr>
        <p:spPr>
          <a:xfrm>
            <a:off x="6311798" y="9251950"/>
            <a:ext cx="368504" cy="381000"/>
          </a:xfrm>
          <a:prstGeom prst="rect">
            <a:avLst/>
          </a:prstGeom>
        </p:spPr>
        <p:txBody>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163" name="タイトルテキスト"/>
          <p:cNvSpPr txBox="1"/>
          <p:nvPr>
            <p:ph type="title"/>
          </p:nvPr>
        </p:nvSpPr>
        <p:spPr>
          <a:xfrm>
            <a:off x="952500" y="444500"/>
            <a:ext cx="11099800" cy="2159000"/>
          </a:xfrm>
          <a:prstGeom prst="rect">
            <a:avLst/>
          </a:prstGeom>
        </p:spPr>
        <p:txBody>
          <a:bodyPr/>
          <a:lstStyle>
            <a:lvl1pPr>
              <a:defRPr sz="3200" u="sng">
                <a:latin typeface="ヒラギノ角ゴ ProN W6"/>
                <a:ea typeface="ヒラギノ角ゴ ProN W6"/>
                <a:cs typeface="ヒラギノ角ゴ ProN W6"/>
                <a:sym typeface="ヒラギノ角ゴ ProN W6"/>
              </a:defRPr>
            </a:lvl1pPr>
          </a:lstStyle>
          <a:p>
            <a:pPr/>
            <a:r>
              <a:t>タイトルテキスト</a:t>
            </a:r>
          </a:p>
        </p:txBody>
      </p:sp>
      <p:sp>
        <p:nvSpPr>
          <p:cNvPr id="164" name="本文レベル1…"/>
          <p:cNvSpPr txBox="1"/>
          <p:nvPr>
            <p:ph type="body" idx="1"/>
          </p:nvPr>
        </p:nvSpPr>
        <p:spPr>
          <a:xfrm>
            <a:off x="952500" y="2603500"/>
            <a:ext cx="11099800" cy="6286500"/>
          </a:xfrm>
          <a:prstGeom prst="rect">
            <a:avLst/>
          </a:prstGeom>
        </p:spPr>
        <p:txBody>
          <a:bodyPr/>
          <a:lstStyle>
            <a:lvl1pPr marL="0" indent="0" algn="ctr">
              <a:buSzTx/>
              <a:buNone/>
              <a:defRPr sz="2800"/>
            </a:lvl1pPr>
            <a:lvl2pPr marL="0" indent="0" algn="ctr">
              <a:buSzTx/>
              <a:buNone/>
              <a:defRPr sz="2800"/>
            </a:lvl2pPr>
            <a:lvl3pPr marL="0" indent="0" algn="ctr">
              <a:buSzTx/>
              <a:buNone/>
              <a:defRPr sz="2800"/>
            </a:lvl3pPr>
            <a:lvl4pPr marL="0" indent="0" algn="ctr">
              <a:buSzTx/>
              <a:buNone/>
              <a:defRPr sz="2800"/>
            </a:lvl4pPr>
            <a:lvl5pPr marL="0" indent="0" algn="ctr">
              <a:buSzTx/>
              <a:buNone/>
              <a:defRPr sz="2800"/>
            </a:lvl5pPr>
          </a:lstStyle>
          <a:p>
            <a:pPr/>
            <a:r>
              <a:t>本文レベル1</a:t>
            </a:r>
          </a:p>
          <a:p>
            <a:pPr lvl="1"/>
            <a:r>
              <a:t>本文レベル2</a:t>
            </a:r>
          </a:p>
          <a:p>
            <a:pPr lvl="2"/>
            <a:r>
              <a:t>本文レベル3</a:t>
            </a:r>
          </a:p>
          <a:p>
            <a:pPr lvl="3"/>
            <a:r>
              <a:t>本文レベル4</a:t>
            </a:r>
          </a:p>
          <a:p>
            <a:pPr lvl="4"/>
            <a:r>
              <a:t>本文レベル5</a:t>
            </a:r>
          </a:p>
        </p:txBody>
      </p:sp>
      <p:sp>
        <p:nvSpPr>
          <p:cNvPr id="165" name="スライド番号"/>
          <p:cNvSpPr txBox="1"/>
          <p:nvPr>
            <p:ph type="sldNum" sz="quarter" idx="2"/>
          </p:nvPr>
        </p:nvSpPr>
        <p:spPr>
          <a:xfrm>
            <a:off x="6345123" y="9302750"/>
            <a:ext cx="314554" cy="254000"/>
          </a:xfrm>
          <a:prstGeom prst="rect">
            <a:avLst/>
          </a:prstGeom>
        </p:spPr>
        <p:txBody>
          <a:bodyPr/>
          <a:lstStyle>
            <a:lvl1pPr>
              <a:defRPr sz="1200">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spTree>
      <p:nvGrpSpPr>
        <p:cNvPr id="1" name=""/>
        <p:cNvGrpSpPr/>
        <p:nvPr/>
      </p:nvGrpSpPr>
      <p:grpSpPr>
        <a:xfrm>
          <a:off x="0" y="0"/>
          <a:ext cx="0" cy="0"/>
          <a:chOff x="0" y="0"/>
          <a:chExt cx="0" cy="0"/>
        </a:xfrm>
      </p:grpSpPr>
      <p:sp>
        <p:nvSpPr>
          <p:cNvPr id="172" name="タイトルテキスト"/>
          <p:cNvSpPr txBox="1"/>
          <p:nvPr>
            <p:ph type="title"/>
          </p:nvPr>
        </p:nvSpPr>
        <p:spPr>
          <a:xfrm>
            <a:off x="1270000" y="1638300"/>
            <a:ext cx="10464800" cy="3302000"/>
          </a:xfrm>
          <a:prstGeom prst="rect">
            <a:avLst/>
          </a:prstGeom>
        </p:spPr>
        <p:txBody>
          <a:bodyPr anchor="b"/>
          <a:lstStyle>
            <a:lvl1pPr>
              <a:defRPr>
                <a:latin typeface="Helvetica Light"/>
                <a:ea typeface="Helvetica Light"/>
                <a:cs typeface="Helvetica Light"/>
                <a:sym typeface="Helvetica Light"/>
              </a:defRPr>
            </a:lvl1pPr>
          </a:lstStyle>
          <a:p>
            <a:pPr/>
            <a:r>
              <a:t>タイトルテキスト</a:t>
            </a:r>
          </a:p>
        </p:txBody>
      </p:sp>
      <p:sp>
        <p:nvSpPr>
          <p:cNvPr id="173" name="本文レベル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a:latin typeface="Helvetica Light"/>
                <a:ea typeface="Helvetica Light"/>
                <a:cs typeface="Helvetica Light"/>
                <a:sym typeface="Helvetica Light"/>
              </a:defRPr>
            </a:lvl1pPr>
            <a:lvl2pPr marL="0" indent="0" algn="ctr">
              <a:spcBef>
                <a:spcPts val="0"/>
              </a:spcBef>
              <a:buSzTx/>
              <a:buNone/>
              <a:defRPr>
                <a:latin typeface="Helvetica Light"/>
                <a:ea typeface="Helvetica Light"/>
                <a:cs typeface="Helvetica Light"/>
                <a:sym typeface="Helvetica Light"/>
              </a:defRPr>
            </a:lvl2pPr>
            <a:lvl3pPr marL="0" indent="0" algn="ctr">
              <a:spcBef>
                <a:spcPts val="0"/>
              </a:spcBef>
              <a:buSzTx/>
              <a:buNone/>
              <a:defRPr>
                <a:latin typeface="Helvetica Light"/>
                <a:ea typeface="Helvetica Light"/>
                <a:cs typeface="Helvetica Light"/>
                <a:sym typeface="Helvetica Light"/>
              </a:defRPr>
            </a:lvl3pPr>
            <a:lvl4pPr marL="0" indent="0" algn="ctr">
              <a:spcBef>
                <a:spcPts val="0"/>
              </a:spcBef>
              <a:buSzTx/>
              <a:buNone/>
              <a:defRPr>
                <a:latin typeface="Helvetica Light"/>
                <a:ea typeface="Helvetica Light"/>
                <a:cs typeface="Helvetica Light"/>
                <a:sym typeface="Helvetica Light"/>
              </a:defRPr>
            </a:lvl4pPr>
            <a:lvl5pPr marL="0" indent="0" algn="ctr">
              <a:spcBef>
                <a:spcPts val="0"/>
              </a:spcBef>
              <a:buSzTx/>
              <a:buNone/>
              <a:defRPr>
                <a:latin typeface="Helvetica Light"/>
                <a:ea typeface="Helvetica Light"/>
                <a:cs typeface="Helvetica Light"/>
                <a:sym typeface="Helvetica Light"/>
              </a:defRPr>
            </a:lvl5pPr>
          </a:lstStyle>
          <a:p>
            <a:pPr/>
            <a:r>
              <a:t>本文レベル1</a:t>
            </a:r>
          </a:p>
          <a:p>
            <a:pPr lvl="1"/>
            <a:r>
              <a:t>本文レベル2</a:t>
            </a:r>
          </a:p>
          <a:p>
            <a:pPr lvl="2"/>
            <a:r>
              <a:t>本文レベル3</a:t>
            </a:r>
          </a:p>
          <a:p>
            <a:pPr lvl="3"/>
            <a:r>
              <a:t>本文レベル4</a:t>
            </a:r>
          </a:p>
          <a:p>
            <a:pPr lvl="4"/>
            <a:r>
              <a:t>本文レベル5</a:t>
            </a:r>
          </a:p>
        </p:txBody>
      </p:sp>
      <p:sp>
        <p:nvSpPr>
          <p:cNvPr id="174" name="スライド番号"/>
          <p:cNvSpPr txBox="1"/>
          <p:nvPr>
            <p:ph type="sldNum" sz="quarter" idx="2"/>
          </p:nvPr>
        </p:nvSpPr>
        <p:spPr>
          <a:xfrm>
            <a:off x="6311798" y="9251950"/>
            <a:ext cx="368504" cy="381000"/>
          </a:xfrm>
          <a:prstGeom prst="rect">
            <a:avLst/>
          </a:prstGeom>
        </p:spPr>
        <p:txBody>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横長）">
    <p:spTree>
      <p:nvGrpSpPr>
        <p:cNvPr id="1" name=""/>
        <p:cNvGrpSpPr/>
        <p:nvPr/>
      </p:nvGrpSpPr>
      <p:grpSpPr>
        <a:xfrm>
          <a:off x="0" y="0"/>
          <a:ext cx="0" cy="0"/>
          <a:chOff x="0" y="0"/>
          <a:chExt cx="0" cy="0"/>
        </a:xfrm>
      </p:grpSpPr>
      <p:sp>
        <p:nvSpPr>
          <p:cNvPr id="20" name="イメージ"/>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タイトルテキスト"/>
          <p:cNvSpPr txBox="1"/>
          <p:nvPr>
            <p:ph type="title"/>
          </p:nvPr>
        </p:nvSpPr>
        <p:spPr>
          <a:xfrm>
            <a:off x="1270000" y="6718300"/>
            <a:ext cx="10464800" cy="1422400"/>
          </a:xfrm>
          <a:prstGeom prst="rect">
            <a:avLst/>
          </a:prstGeom>
        </p:spPr>
        <p:txBody>
          <a:bodyPr anchor="b"/>
          <a:lstStyle/>
          <a:p>
            <a:pPr/>
            <a:r>
              <a:t>タイトルテキスト</a:t>
            </a:r>
          </a:p>
        </p:txBody>
      </p:sp>
      <p:sp>
        <p:nvSpPr>
          <p:cNvPr id="22" name="本文レベル1…"/>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23"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 &amp; 箇条書き">
    <p:spTree>
      <p:nvGrpSpPr>
        <p:cNvPr id="1" name=""/>
        <p:cNvGrpSpPr/>
        <p:nvPr/>
      </p:nvGrpSpPr>
      <p:grpSpPr>
        <a:xfrm>
          <a:off x="0" y="0"/>
          <a:ext cx="0" cy="0"/>
          <a:chOff x="0" y="0"/>
          <a:chExt cx="0" cy="0"/>
        </a:xfrm>
      </p:grpSpPr>
      <p:sp>
        <p:nvSpPr>
          <p:cNvPr id="181" name="タイトルテキスト"/>
          <p:cNvSpPr txBox="1"/>
          <p:nvPr>
            <p:ph type="title"/>
          </p:nvPr>
        </p:nvSpPr>
        <p:spPr>
          <a:xfrm>
            <a:off x="952500" y="444500"/>
            <a:ext cx="11099800" cy="2159000"/>
          </a:xfrm>
          <a:prstGeom prst="rect">
            <a:avLst/>
          </a:prstGeom>
        </p:spPr>
        <p:txBody>
          <a:bodyPr/>
          <a:lstStyle/>
          <a:p>
            <a:pPr/>
            <a:r>
              <a:t>タイトルテキスト</a:t>
            </a:r>
          </a:p>
        </p:txBody>
      </p:sp>
      <p:sp>
        <p:nvSpPr>
          <p:cNvPr id="182" name="本文レベル1…"/>
          <p:cNvSpPr txBox="1"/>
          <p:nvPr>
            <p:ph type="body" idx="1"/>
          </p:nvPr>
        </p:nvSpPr>
        <p:spPr>
          <a:xfrm>
            <a:off x="952500" y="2603500"/>
            <a:ext cx="11099800" cy="6286500"/>
          </a:xfrm>
          <a:prstGeom prst="rect">
            <a:avLst/>
          </a:prstGeom>
        </p:spPr>
        <p:txBody>
          <a:bodyPr/>
          <a:lstStyle>
            <a:lvl1pPr>
              <a:buSzPct val="75000"/>
              <a:buChar char="•"/>
              <a:defRPr sz="3600"/>
            </a:lvl1pPr>
            <a:lvl2pPr>
              <a:buSzPct val="75000"/>
              <a:buChar char="•"/>
              <a:defRPr sz="3600"/>
            </a:lvl2pPr>
            <a:lvl3pPr>
              <a:buSzPct val="75000"/>
              <a:buChar char="•"/>
              <a:defRPr sz="3600"/>
            </a:lvl3pPr>
            <a:lvl4pPr>
              <a:buSzPct val="75000"/>
              <a:buChar char="•"/>
              <a:defRPr sz="3600"/>
            </a:lvl4pPr>
            <a:lvl5pPr>
              <a:buSzPct val="75000"/>
              <a:buChar char="•"/>
              <a:defRPr sz="3600"/>
            </a:lvl5pPr>
          </a:lstStyle>
          <a:p>
            <a:pPr/>
            <a:r>
              <a:t>本文レベル1</a:t>
            </a:r>
          </a:p>
          <a:p>
            <a:pPr lvl="1"/>
            <a:r>
              <a:t>本文レベル2</a:t>
            </a:r>
          </a:p>
          <a:p>
            <a:pPr lvl="2"/>
            <a:r>
              <a:t>本文レベル3</a:t>
            </a:r>
          </a:p>
          <a:p>
            <a:pPr lvl="3"/>
            <a:r>
              <a:t>本文レベル4</a:t>
            </a:r>
          </a:p>
          <a:p>
            <a:pPr lvl="4"/>
            <a:r>
              <a:t>本文レベル5</a:t>
            </a:r>
          </a:p>
        </p:txBody>
      </p:sp>
      <p:sp>
        <p:nvSpPr>
          <p:cNvPr id="183" name="スライド番号"/>
          <p:cNvSpPr txBox="1"/>
          <p:nvPr>
            <p:ph type="sldNum" sz="quarter" idx="2"/>
          </p:nvPr>
        </p:nvSpPr>
        <p:spPr>
          <a:xfrm>
            <a:off x="6305397" y="9251950"/>
            <a:ext cx="381306" cy="304800"/>
          </a:xfrm>
          <a:prstGeom prst="rect">
            <a:avLst/>
          </a:prstGeom>
        </p:spPr>
        <p:txBody>
          <a:bodyPr/>
          <a:lstStyle>
            <a:lvl1pPr>
              <a:defRPr>
                <a:solidFill>
                  <a:srgbClr val="53585F"/>
                </a:solidFill>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中央）">
    <p:spTree>
      <p:nvGrpSpPr>
        <p:cNvPr id="1" name=""/>
        <p:cNvGrpSpPr/>
        <p:nvPr/>
      </p:nvGrpSpPr>
      <p:grpSpPr>
        <a:xfrm>
          <a:off x="0" y="0"/>
          <a:ext cx="0" cy="0"/>
          <a:chOff x="0" y="0"/>
          <a:chExt cx="0" cy="0"/>
        </a:xfrm>
      </p:grpSpPr>
      <p:sp>
        <p:nvSpPr>
          <p:cNvPr id="30" name="タイトルテキスト"/>
          <p:cNvSpPr txBox="1"/>
          <p:nvPr>
            <p:ph type="title"/>
          </p:nvPr>
        </p:nvSpPr>
        <p:spPr>
          <a:xfrm>
            <a:off x="1270000" y="3225800"/>
            <a:ext cx="10464800" cy="3302000"/>
          </a:xfrm>
          <a:prstGeom prst="rect">
            <a:avLst/>
          </a:prstGeom>
        </p:spPr>
        <p:txBody>
          <a:bodyPr/>
          <a:lstStyle/>
          <a:p>
            <a:pPr/>
            <a:r>
              <a:t>タイトルテキスト</a:t>
            </a:r>
          </a:p>
        </p:txBody>
      </p:sp>
      <p:sp>
        <p:nvSpPr>
          <p:cNvPr id="31"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縦長）">
    <p:spTree>
      <p:nvGrpSpPr>
        <p:cNvPr id="1" name=""/>
        <p:cNvGrpSpPr/>
        <p:nvPr/>
      </p:nvGrpSpPr>
      <p:grpSpPr>
        <a:xfrm>
          <a:off x="0" y="0"/>
          <a:ext cx="0" cy="0"/>
          <a:chOff x="0" y="0"/>
          <a:chExt cx="0" cy="0"/>
        </a:xfrm>
      </p:grpSpPr>
      <p:sp>
        <p:nvSpPr>
          <p:cNvPr id="38" name="イメージ"/>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タイトルテキスト"/>
          <p:cNvSpPr txBox="1"/>
          <p:nvPr>
            <p:ph type="title"/>
          </p:nvPr>
        </p:nvSpPr>
        <p:spPr>
          <a:xfrm>
            <a:off x="952500" y="635000"/>
            <a:ext cx="5334000" cy="3987800"/>
          </a:xfrm>
          <a:prstGeom prst="rect">
            <a:avLst/>
          </a:prstGeom>
        </p:spPr>
        <p:txBody>
          <a:bodyPr anchor="b"/>
          <a:lstStyle>
            <a:lvl1pPr>
              <a:defRPr sz="6000"/>
            </a:lvl1pPr>
          </a:lstStyle>
          <a:p>
            <a:pPr/>
            <a:r>
              <a:t>タイトルテキスト</a:t>
            </a:r>
          </a:p>
        </p:txBody>
      </p:sp>
      <p:sp>
        <p:nvSpPr>
          <p:cNvPr id="40" name="本文レベル1…"/>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41"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上）">
    <p:spTree>
      <p:nvGrpSpPr>
        <p:cNvPr id="1" name=""/>
        <p:cNvGrpSpPr/>
        <p:nvPr/>
      </p:nvGrpSpPr>
      <p:grpSpPr>
        <a:xfrm>
          <a:off x="0" y="0"/>
          <a:ext cx="0" cy="0"/>
          <a:chOff x="0" y="0"/>
          <a:chExt cx="0" cy="0"/>
        </a:xfrm>
      </p:grpSpPr>
      <p:sp>
        <p:nvSpPr>
          <p:cNvPr id="48" name="タイトルテキスト"/>
          <p:cNvSpPr txBox="1"/>
          <p:nvPr>
            <p:ph type="title"/>
          </p:nvPr>
        </p:nvSpPr>
        <p:spPr>
          <a:prstGeom prst="rect">
            <a:avLst/>
          </a:prstGeom>
        </p:spPr>
        <p:txBody>
          <a:bodyPr/>
          <a:lstStyle/>
          <a:p>
            <a:pPr/>
            <a:r>
              <a:t>タイトルテキスト</a:t>
            </a:r>
          </a:p>
        </p:txBody>
      </p:sp>
      <p:sp>
        <p:nvSpPr>
          <p:cNvPr id="49"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amp;箇条書き">
    <p:spTree>
      <p:nvGrpSpPr>
        <p:cNvPr id="1" name=""/>
        <p:cNvGrpSpPr/>
        <p:nvPr/>
      </p:nvGrpSpPr>
      <p:grpSpPr>
        <a:xfrm>
          <a:off x="0" y="0"/>
          <a:ext cx="0" cy="0"/>
          <a:chOff x="0" y="0"/>
          <a:chExt cx="0" cy="0"/>
        </a:xfrm>
      </p:grpSpPr>
      <p:sp>
        <p:nvSpPr>
          <p:cNvPr id="56" name="タイトルテキスト"/>
          <p:cNvSpPr txBox="1"/>
          <p:nvPr>
            <p:ph type="title"/>
          </p:nvPr>
        </p:nvSpPr>
        <p:spPr>
          <a:prstGeom prst="rect">
            <a:avLst/>
          </a:prstGeom>
        </p:spPr>
        <p:txBody>
          <a:bodyPr/>
          <a:lstStyle/>
          <a:p>
            <a:pPr/>
            <a:r>
              <a:t>タイトルテキスト</a:t>
            </a:r>
          </a:p>
        </p:txBody>
      </p:sp>
      <p:sp>
        <p:nvSpPr>
          <p:cNvPr id="57" name="本文レベル1…"/>
          <p:cNvSpPr txBox="1"/>
          <p:nvPr>
            <p:ph type="body" idx="1"/>
          </p:nvPr>
        </p:nvSpPr>
        <p:spPr>
          <a:prstGeom prst="rect">
            <a:avLst/>
          </a:prstGeom>
        </p:spPr>
        <p:txBody>
          <a:bodyPr/>
          <a:lstStyle/>
          <a:p>
            <a:pPr/>
            <a:r>
              <a:t>本文レベル1</a:t>
            </a:r>
          </a:p>
          <a:p>
            <a:pPr lvl="1"/>
            <a:r>
              <a:t>本文レベル2</a:t>
            </a:r>
          </a:p>
          <a:p>
            <a:pPr lvl="2"/>
            <a:r>
              <a:t>本文レベル3</a:t>
            </a:r>
          </a:p>
          <a:p>
            <a:pPr lvl="3"/>
            <a:r>
              <a:t>本文レベル4</a:t>
            </a:r>
          </a:p>
          <a:p>
            <a:pPr lvl="4"/>
            <a:r>
              <a:t>本文レベル5</a:t>
            </a:r>
          </a:p>
        </p:txBody>
      </p:sp>
      <p:sp>
        <p:nvSpPr>
          <p:cNvPr id="58"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箇条書き、画像">
    <p:spTree>
      <p:nvGrpSpPr>
        <p:cNvPr id="1" name=""/>
        <p:cNvGrpSpPr/>
        <p:nvPr/>
      </p:nvGrpSpPr>
      <p:grpSpPr>
        <a:xfrm>
          <a:off x="0" y="0"/>
          <a:ext cx="0" cy="0"/>
          <a:chOff x="0" y="0"/>
          <a:chExt cx="0" cy="0"/>
        </a:xfrm>
      </p:grpSpPr>
      <p:sp>
        <p:nvSpPr>
          <p:cNvPr id="65" name="イメージ"/>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タイトルテキスト"/>
          <p:cNvSpPr txBox="1"/>
          <p:nvPr>
            <p:ph type="title"/>
          </p:nvPr>
        </p:nvSpPr>
        <p:spPr>
          <a:prstGeom prst="rect">
            <a:avLst/>
          </a:prstGeom>
        </p:spPr>
        <p:txBody>
          <a:bodyPr/>
          <a:lstStyle/>
          <a:p>
            <a:pPr/>
            <a:r>
              <a:t>タイトルテキスト</a:t>
            </a:r>
          </a:p>
        </p:txBody>
      </p:sp>
      <p:sp>
        <p:nvSpPr>
          <p:cNvPr id="67" name="本文レベル1…"/>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本文レベル1</a:t>
            </a:r>
          </a:p>
          <a:p>
            <a:pPr lvl="1"/>
            <a:r>
              <a:t>本文レベル2</a:t>
            </a:r>
          </a:p>
          <a:p>
            <a:pPr lvl="2"/>
            <a:r>
              <a:t>本文レベル3</a:t>
            </a:r>
          </a:p>
          <a:p>
            <a:pPr lvl="3"/>
            <a:r>
              <a:t>本文レベル4</a:t>
            </a:r>
          </a:p>
          <a:p>
            <a:pPr lvl="4"/>
            <a:r>
              <a:t>本文レベル5</a:t>
            </a:r>
          </a:p>
        </p:txBody>
      </p:sp>
      <p:sp>
        <p:nvSpPr>
          <p:cNvPr id="68" name="スライド番号"/>
          <p:cNvSpPr txBox="1"/>
          <p:nvPr>
            <p:ph type="sldNum" sz="quarter" idx="2"/>
          </p:nvPr>
        </p:nvSpPr>
        <p:spPr>
          <a:xfrm>
            <a:off x="6308360" y="9296400"/>
            <a:ext cx="381306" cy="304800"/>
          </a:xfrm>
          <a:prstGeom prst="rect">
            <a:avLst/>
          </a:prstGeom>
        </p:spPr>
        <p:txBody>
          <a:bodyPr/>
          <a:lstStyle>
            <a:lvl1pPr>
              <a:defRPr>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箇条書き">
    <p:spTree>
      <p:nvGrpSpPr>
        <p:cNvPr id="1" name=""/>
        <p:cNvGrpSpPr/>
        <p:nvPr/>
      </p:nvGrpSpPr>
      <p:grpSpPr>
        <a:xfrm>
          <a:off x="0" y="0"/>
          <a:ext cx="0" cy="0"/>
          <a:chOff x="0" y="0"/>
          <a:chExt cx="0" cy="0"/>
        </a:xfrm>
      </p:grpSpPr>
      <p:sp>
        <p:nvSpPr>
          <p:cNvPr id="75" name="本文レベル1…"/>
          <p:cNvSpPr txBox="1"/>
          <p:nvPr>
            <p:ph type="body" idx="1"/>
          </p:nvPr>
        </p:nvSpPr>
        <p:spPr>
          <a:xfrm>
            <a:off x="952500" y="1270000"/>
            <a:ext cx="11099800" cy="7213600"/>
          </a:xfrm>
          <a:prstGeom prst="rect">
            <a:avLst/>
          </a:prstGeom>
        </p:spPr>
        <p:txBody>
          <a:bodyPr/>
          <a:lstStyle/>
          <a:p>
            <a:pPr/>
            <a:r>
              <a:t>本文レベル1</a:t>
            </a:r>
          </a:p>
          <a:p>
            <a:pPr lvl="1"/>
            <a:r>
              <a:t>本文レベル2</a:t>
            </a:r>
          </a:p>
          <a:p>
            <a:pPr lvl="2"/>
            <a:r>
              <a:t>本文レベル3</a:t>
            </a:r>
          </a:p>
          <a:p>
            <a:pPr lvl="3"/>
            <a:r>
              <a:t>本文レベル4</a:t>
            </a:r>
          </a:p>
          <a:p>
            <a:pPr lvl="4"/>
            <a:r>
              <a:t>本文レベル5</a:t>
            </a:r>
          </a:p>
        </p:txBody>
      </p:sp>
      <p:sp>
        <p:nvSpPr>
          <p:cNvPr id="76"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3点）">
    <p:spTree>
      <p:nvGrpSpPr>
        <p:cNvPr id="1" name=""/>
        <p:cNvGrpSpPr/>
        <p:nvPr/>
      </p:nvGrpSpPr>
      <p:grpSpPr>
        <a:xfrm>
          <a:off x="0" y="0"/>
          <a:ext cx="0" cy="0"/>
          <a:chOff x="0" y="0"/>
          <a:chExt cx="0" cy="0"/>
        </a:xfrm>
      </p:grpSpPr>
      <p:sp>
        <p:nvSpPr>
          <p:cNvPr id="83" name="イメージ"/>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イメージ"/>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イメージ"/>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タイトルテキスト"/>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タイトルテキスト</a:t>
            </a:r>
          </a:p>
        </p:txBody>
      </p:sp>
      <p:sp>
        <p:nvSpPr>
          <p:cNvPr id="3" name="本文レベル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本文レベル1</a:t>
            </a:r>
          </a:p>
          <a:p>
            <a:pPr lvl="1"/>
            <a:r>
              <a:t>本文レベル2</a:t>
            </a:r>
          </a:p>
          <a:p>
            <a:pPr lvl="2"/>
            <a:r>
              <a:t>本文レベル3</a:t>
            </a:r>
          </a:p>
          <a:p>
            <a:pPr lvl="3"/>
            <a:r>
              <a:t>本文レベル4</a:t>
            </a:r>
          </a:p>
          <a:p>
            <a:pPr lvl="4"/>
            <a:r>
              <a:t>本文レベル5</a:t>
            </a:r>
          </a:p>
        </p:txBody>
      </p:sp>
      <p:sp>
        <p:nvSpPr>
          <p:cNvPr id="4" name="スライド番号"/>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3.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12.png"/><Relationship Id="rId4" Type="http://schemas.openxmlformats.org/officeDocument/2006/relationships/image" Target="../media/image13.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 Id="rId3" Type="http://schemas.openxmlformats.org/officeDocument/2006/relationships/image" Target="../media/image5.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 Id="rId3" Type="http://schemas.openxmlformats.org/officeDocument/2006/relationships/image" Target="../media/image6.png"/><Relationship Id="rId4" Type="http://schemas.openxmlformats.org/officeDocument/2006/relationships/image" Target="../media/image7.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hyperlink" Target="https://wevox.io/answers/login"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 Id="rId3" Type="http://schemas.openxmlformats.org/officeDocument/2006/relationships/image" Target="../media/image6.png"/><Relationship Id="rId4" Type="http://schemas.openxmlformats.org/officeDocument/2006/relationships/image" Target="../media/image7.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10.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2" name="ロゴ文字あり.png" descr="ロゴ文字あり.png"/>
          <p:cNvPicPr>
            <a:picLocks noChangeAspect="1"/>
          </p:cNvPicPr>
          <p:nvPr/>
        </p:nvPicPr>
        <p:blipFill>
          <a:blip r:embed="rId2">
            <a:extLst/>
          </a:blip>
          <a:stretch>
            <a:fillRect/>
          </a:stretch>
        </p:blipFill>
        <p:spPr>
          <a:xfrm>
            <a:off x="1155700" y="2965450"/>
            <a:ext cx="10693400" cy="3822701"/>
          </a:xfrm>
          <a:prstGeom prst="rect">
            <a:avLst/>
          </a:prstGeom>
          <a:ln w="12700">
            <a:miter lim="400000"/>
          </a:ln>
        </p:spPr>
      </p:pic>
      <p:sp>
        <p:nvSpPr>
          <p:cNvPr id="193" name="「社員の声」で組織を変える"/>
          <p:cNvSpPr txBox="1"/>
          <p:nvPr/>
        </p:nvSpPr>
        <p:spPr>
          <a:xfrm>
            <a:off x="4799330" y="3824209"/>
            <a:ext cx="3406141" cy="355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solidFill>
                  <a:srgbClr val="53585F"/>
                </a:solidFill>
              </a:defRPr>
            </a:lvl1pPr>
          </a:lstStyle>
          <a:p>
            <a:pPr/>
            <a:r>
              <a:t>「社員の声」で組織を変える</a:t>
            </a:r>
          </a:p>
        </p:txBody>
      </p:sp>
      <p:sp>
        <p:nvSpPr>
          <p:cNvPr id="194" name="説明資料"/>
          <p:cNvSpPr txBox="1"/>
          <p:nvPr/>
        </p:nvSpPr>
        <p:spPr>
          <a:xfrm>
            <a:off x="5683250" y="5812366"/>
            <a:ext cx="1638301"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solidFill>
                  <a:srgbClr val="424242"/>
                </a:solidFill>
                <a:latin typeface="+mn-lt"/>
                <a:ea typeface="+mn-ea"/>
                <a:cs typeface="+mn-cs"/>
                <a:sym typeface="ヒラギノ角ゴ ProN W3"/>
              </a:defRPr>
            </a:lvl1pPr>
          </a:lstStyle>
          <a:p>
            <a:pPr/>
            <a:r>
              <a:t>説明資料</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1" name="スライド番号"/>
          <p:cNvSpPr txBox="1"/>
          <p:nvPr>
            <p:ph type="sldNum" sz="quarter" idx="4294967295"/>
          </p:nvPr>
        </p:nvSpPr>
        <p:spPr>
          <a:xfrm>
            <a:off x="6345123" y="9302750"/>
            <a:ext cx="314554"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302"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303"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304"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305" name="質問の最後に、任意でコメントできるようになっています。"/>
          <p:cNvSpPr txBox="1"/>
          <p:nvPr/>
        </p:nvSpPr>
        <p:spPr>
          <a:xfrm>
            <a:off x="1507616" y="1528286"/>
            <a:ext cx="9989567" cy="5334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3400">
                <a:solidFill>
                  <a:srgbClr val="424242"/>
                </a:solidFill>
                <a:latin typeface="+mn-lt"/>
                <a:ea typeface="+mn-ea"/>
                <a:cs typeface="+mn-cs"/>
                <a:sym typeface="ヒラギノ角ゴ ProN W3"/>
              </a:defRPr>
            </a:lvl1pPr>
          </a:lstStyle>
          <a:p>
            <a:pPr/>
            <a:r>
              <a:t>最後に任意でコメントできるようになっています。</a:t>
            </a:r>
          </a:p>
        </p:txBody>
      </p:sp>
      <p:sp>
        <p:nvSpPr>
          <p:cNvPr id="306" name="✔ブラウザを閉じると回答が完了します。…"/>
          <p:cNvSpPr txBox="1"/>
          <p:nvPr/>
        </p:nvSpPr>
        <p:spPr>
          <a:xfrm>
            <a:off x="3190254" y="2402040"/>
            <a:ext cx="6973603" cy="10262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lnSpc>
                <a:spcPct val="70000"/>
              </a:lnSpc>
              <a:defRPr sz="1600">
                <a:solidFill>
                  <a:srgbClr val="48A595"/>
                </a:solidFill>
                <a:latin typeface="+mn-lt"/>
                <a:ea typeface="+mn-ea"/>
                <a:cs typeface="+mn-cs"/>
                <a:sym typeface="ヒラギノ角ゴ ProN W3"/>
              </a:defRPr>
            </a:pPr>
            <a:r>
              <a:t>✔</a:t>
            </a:r>
            <a:r>
              <a:rPr>
                <a:solidFill>
                  <a:srgbClr val="424242"/>
                </a:solidFill>
                <a:latin typeface="游ゴシック"/>
                <a:ea typeface="游ゴシック"/>
                <a:cs typeface="游ゴシック"/>
                <a:sym typeface="游ゴシック"/>
              </a:rPr>
              <a:t>「スキップ」または「コメント送信」を押すと、回答が完了します。</a:t>
            </a:r>
            <a:br>
              <a:rPr>
                <a:solidFill>
                  <a:srgbClr val="424242"/>
                </a:solidFill>
                <a:latin typeface="游ゴシック"/>
                <a:ea typeface="游ゴシック"/>
                <a:cs typeface="游ゴシック"/>
                <a:sym typeface="游ゴシック"/>
              </a:rPr>
            </a:br>
            <a:r>
              <a:rPr>
                <a:solidFill>
                  <a:srgbClr val="424242"/>
                </a:solidFill>
                <a:latin typeface="游ゴシック"/>
                <a:ea typeface="游ゴシック"/>
                <a:cs typeface="游ゴシック"/>
                <a:sym typeface="游ゴシック"/>
              </a:rPr>
              <a:t>   </a:t>
            </a:r>
            <a:r>
              <a:rPr>
                <a:solidFill>
                  <a:srgbClr val="424242"/>
                </a:solidFill>
              </a:rPr>
              <a:t>「ありがとうございます」という画面が確認できたら、回答終了です。</a:t>
            </a:r>
            <a:endParaRPr>
              <a:solidFill>
                <a:srgbClr val="424242"/>
              </a:solidFill>
            </a:endParaRPr>
          </a:p>
          <a:p>
            <a:pPr>
              <a:lnSpc>
                <a:spcPct val="70000"/>
              </a:lnSpc>
              <a:defRPr sz="1600">
                <a:solidFill>
                  <a:srgbClr val="424242"/>
                </a:solidFill>
                <a:latin typeface="游ゴシック"/>
                <a:ea typeface="游ゴシック"/>
                <a:cs typeface="游ゴシック"/>
                <a:sym typeface="游ゴシック"/>
              </a:defRPr>
            </a:pPr>
          </a:p>
          <a:p>
            <a:pPr algn="l">
              <a:lnSpc>
                <a:spcPct val="70000"/>
              </a:lnSpc>
              <a:defRPr sz="1600">
                <a:solidFill>
                  <a:srgbClr val="48A595"/>
                </a:solidFill>
                <a:latin typeface="游ゴシック"/>
                <a:ea typeface="游ゴシック"/>
                <a:cs typeface="游ゴシック"/>
                <a:sym typeface="游ゴシック"/>
              </a:defRPr>
            </a:pPr>
            <a:r>
              <a:rPr>
                <a:latin typeface="+mn-lt"/>
                <a:ea typeface="+mn-ea"/>
                <a:cs typeface="+mn-cs"/>
                <a:sym typeface="ヒラギノ角ゴ ProN W3"/>
              </a:rPr>
              <a:t>✔</a:t>
            </a:r>
            <a:r>
              <a:rPr>
                <a:solidFill>
                  <a:srgbClr val="424242"/>
                </a:solidFill>
              </a:rPr>
              <a:t>コメントも匿名です。</a:t>
            </a:r>
          </a:p>
        </p:txBody>
      </p:sp>
      <p:sp>
        <p:nvSpPr>
          <p:cNvPr id="307"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pic>
        <p:nvPicPr>
          <p:cNvPr id="308" name="スクリーンショット 2018-07-17 18.24.55.png" descr="スクリーンショット 2018-07-17 18.24.55.png"/>
          <p:cNvPicPr>
            <a:picLocks noChangeAspect="1"/>
          </p:cNvPicPr>
          <p:nvPr/>
        </p:nvPicPr>
        <p:blipFill>
          <a:blip r:embed="rId3">
            <a:extLst/>
          </a:blip>
          <a:stretch>
            <a:fillRect/>
          </a:stretch>
        </p:blipFill>
        <p:spPr>
          <a:xfrm>
            <a:off x="1342719" y="3636406"/>
            <a:ext cx="10319362" cy="3180114"/>
          </a:xfrm>
          <a:prstGeom prst="rect">
            <a:avLst/>
          </a:prstGeom>
          <a:ln w="12700">
            <a:miter lim="400000"/>
          </a:ln>
        </p:spPr>
      </p:pic>
      <p:sp>
        <p:nvSpPr>
          <p:cNvPr id="309" name="※あくまで会社をよくするために、意見を記載するものです。…"/>
          <p:cNvSpPr txBox="1"/>
          <p:nvPr/>
        </p:nvSpPr>
        <p:spPr>
          <a:xfrm>
            <a:off x="2557455" y="7350565"/>
            <a:ext cx="7889890" cy="60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defRPr spc="-48" sz="1600">
                <a:solidFill>
                  <a:srgbClr val="424242"/>
                </a:solidFill>
                <a:latin typeface="+mn-lt"/>
                <a:ea typeface="+mn-ea"/>
                <a:cs typeface="+mn-cs"/>
                <a:sym typeface="ヒラギノ角ゴ ProN W3"/>
              </a:defRPr>
            </a:pPr>
            <a:r>
              <a:t>※あくまで会社をよくするために、意見を記載するものです。</a:t>
            </a:r>
          </a:p>
          <a:p>
            <a:pPr>
              <a:defRPr spc="-48" sz="1600">
                <a:solidFill>
                  <a:srgbClr val="424242"/>
                </a:solidFill>
                <a:latin typeface="+mn-lt"/>
                <a:ea typeface="+mn-ea"/>
                <a:cs typeface="+mn-cs"/>
                <a:sym typeface="ヒラギノ角ゴ ProN W3"/>
              </a:defRPr>
            </a:pPr>
            <a:r>
              <a:t>個人の誹謗中傷は、記載しないようお願いいたします。</a:t>
            </a:r>
          </a:p>
        </p:txBody>
      </p:sp>
      <p:pic>
        <p:nvPicPr>
          <p:cNvPr id="310" name="スクリーンショット 2018-09-03 16.12.22.png" descr="スクリーンショット 2018-09-03 16.12.22.png"/>
          <p:cNvPicPr>
            <a:picLocks noChangeAspect="1"/>
          </p:cNvPicPr>
          <p:nvPr/>
        </p:nvPicPr>
        <p:blipFill>
          <a:blip r:embed="rId4">
            <a:extLst/>
          </a:blip>
          <a:stretch>
            <a:fillRect/>
          </a:stretch>
        </p:blipFill>
        <p:spPr>
          <a:xfrm>
            <a:off x="5911717" y="4070061"/>
            <a:ext cx="736601" cy="266701"/>
          </a:xfrm>
          <a:prstGeom prst="rect">
            <a:avLst/>
          </a:prstGeom>
          <a:ln w="12700">
            <a:miter lim="400000"/>
          </a:ln>
        </p:spPr>
      </p:pic>
      <p:sp>
        <p:nvSpPr>
          <p:cNvPr id="311" name="◯◯◯"/>
          <p:cNvSpPr txBox="1"/>
          <p:nvPr/>
        </p:nvSpPr>
        <p:spPr>
          <a:xfrm>
            <a:off x="5727567" y="4025611"/>
            <a:ext cx="1028701" cy="304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600">
                <a:solidFill>
                  <a:srgbClr val="919191"/>
                </a:solidFill>
                <a:latin typeface="游ゴシック体 ミディアム"/>
                <a:ea typeface="游ゴシック体 ミディアム"/>
                <a:cs typeface="游ゴシック体 ミディアム"/>
                <a:sym typeface="游ゴシック体 ミディアム"/>
              </a:defRPr>
            </a:lvl1pPr>
          </a:lstStyle>
          <a:p>
            <a:pPr/>
            <a:r>
              <a:t>◯◯◯</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3" name="スライド番号"/>
          <p:cNvSpPr txBox="1"/>
          <p:nvPr>
            <p:ph type="sldNum" sz="quarter" idx="4294967295"/>
          </p:nvPr>
        </p:nvSpPr>
        <p:spPr>
          <a:xfrm>
            <a:off x="6345122" y="9302750"/>
            <a:ext cx="314555"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314" name="アトラエでは、wevoxを活用し…"/>
          <p:cNvSpPr txBox="1"/>
          <p:nvPr/>
        </p:nvSpPr>
        <p:spPr>
          <a:xfrm>
            <a:off x="1415643" y="3208324"/>
            <a:ext cx="10173514" cy="3556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424242"/>
                </a:solidFill>
                <a:latin typeface="+mn-lt"/>
                <a:ea typeface="+mn-ea"/>
                <a:cs typeface="+mn-cs"/>
                <a:sym typeface="ヒラギノ角ゴ ProN W3"/>
              </a:defRPr>
            </a:pPr>
            <a:r>
              <a:t>サーベイの結果を元にwevoxの導入を判断します。</a:t>
            </a:r>
          </a:p>
          <a:p>
            <a:pPr>
              <a:lnSpc>
                <a:spcPct val="90000"/>
              </a:lnSpc>
              <a:defRPr sz="3400">
                <a:solidFill>
                  <a:srgbClr val="424242"/>
                </a:solidFill>
                <a:latin typeface="+mn-lt"/>
                <a:ea typeface="+mn-ea"/>
                <a:cs typeface="+mn-cs"/>
                <a:sym typeface="ヒラギノ角ゴ ProN W3"/>
              </a:defRPr>
            </a:pPr>
            <a:r>
              <a:t>今後本導入が確定した際には、改めて</a:t>
            </a:r>
          </a:p>
          <a:p>
            <a:pPr>
              <a:lnSpc>
                <a:spcPct val="90000"/>
              </a:lnSpc>
              <a:defRPr sz="3400">
                <a:solidFill>
                  <a:srgbClr val="424242"/>
                </a:solidFill>
                <a:latin typeface="+mn-lt"/>
                <a:ea typeface="+mn-ea"/>
                <a:cs typeface="+mn-cs"/>
                <a:sym typeface="ヒラギノ角ゴ ProN W3"/>
              </a:defRPr>
            </a:pPr>
            <a:r>
              <a:t>皆さんに詳細を共有をいたします。</a:t>
            </a:r>
          </a:p>
          <a:p>
            <a:pPr>
              <a:lnSpc>
                <a:spcPct val="90000"/>
              </a:lnSpc>
              <a:defRPr sz="3400">
                <a:solidFill>
                  <a:srgbClr val="424242"/>
                </a:solidFill>
                <a:latin typeface="+mn-lt"/>
                <a:ea typeface="+mn-ea"/>
                <a:cs typeface="+mn-cs"/>
                <a:sym typeface="ヒラギノ角ゴ ProN W3"/>
              </a:defRPr>
            </a:pPr>
          </a:p>
          <a:p>
            <a:pPr>
              <a:lnSpc>
                <a:spcPct val="90000"/>
              </a:lnSpc>
              <a:defRPr sz="3400">
                <a:solidFill>
                  <a:srgbClr val="424242"/>
                </a:solidFill>
                <a:latin typeface="+mn-lt"/>
                <a:ea typeface="+mn-ea"/>
                <a:cs typeface="+mn-cs"/>
                <a:sym typeface="ヒラギノ角ゴ ProN W3"/>
              </a:defRPr>
            </a:pPr>
            <a:r>
              <a:t>より良い組織にしていきたいと思っていますので、</a:t>
            </a:r>
          </a:p>
          <a:p>
            <a:pPr>
              <a:lnSpc>
                <a:spcPct val="90000"/>
              </a:lnSpc>
              <a:defRPr sz="3400">
                <a:solidFill>
                  <a:srgbClr val="424242"/>
                </a:solidFill>
                <a:latin typeface="+mn-lt"/>
                <a:ea typeface="+mn-ea"/>
                <a:cs typeface="+mn-cs"/>
                <a:sym typeface="ヒラギノ角ゴ ProN W3"/>
              </a:defRPr>
            </a:pPr>
            <a:r>
              <a:t>回答のご協力</a:t>
            </a:r>
            <a:r>
              <a:t>を</a:t>
            </a:r>
            <a:r>
              <a:t>お願いいたします。</a:t>
            </a:r>
          </a:p>
        </p:txBody>
      </p:sp>
      <p:sp>
        <p:nvSpPr>
          <p:cNvPr id="315"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316"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317"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318" name="サンプルです。…"/>
          <p:cNvSpPr txBox="1"/>
          <p:nvPr/>
        </p:nvSpPr>
        <p:spPr>
          <a:xfrm>
            <a:off x="2557454" y="1705804"/>
            <a:ext cx="788989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defRPr spc="-52" sz="1800">
                <a:solidFill>
                  <a:srgbClr val="941100"/>
                </a:solidFill>
                <a:latin typeface="游ゴシック"/>
                <a:ea typeface="游ゴシック"/>
                <a:cs typeface="游ゴシック"/>
                <a:sym typeface="游ゴシック"/>
              </a:defRPr>
            </a:pPr>
            <a:r>
              <a:t>※サンプル</a:t>
            </a:r>
            <a:r>
              <a:rPr>
                <a:latin typeface="ヒラギノ角ゴ ProN W6"/>
                <a:ea typeface="ヒラギノ角ゴ ProN W6"/>
                <a:cs typeface="ヒラギノ角ゴ ProN W6"/>
                <a:sym typeface="ヒラギノ角ゴ ProN W6"/>
              </a:rPr>
              <a:t>※</a:t>
            </a:r>
            <a:endParaRPr>
              <a:latin typeface="ヒラギノ角ゴ ProN W6"/>
              <a:ea typeface="ヒラギノ角ゴ ProN W6"/>
              <a:cs typeface="ヒラギノ角ゴ ProN W6"/>
              <a:sym typeface="ヒラギノ角ゴ ProN W6"/>
            </a:endParaRPr>
          </a:p>
          <a:p>
            <a:pPr>
              <a:defRPr spc="-52" sz="1800">
                <a:solidFill>
                  <a:srgbClr val="941100"/>
                </a:solidFill>
                <a:latin typeface="游ゴシック"/>
                <a:ea typeface="游ゴシック"/>
                <a:cs typeface="游ゴシック"/>
                <a:sym typeface="游ゴシック"/>
              </a:defRPr>
            </a:pPr>
            <a:r>
              <a:t>皆さんへのメッセージをご記入ください。</a:t>
            </a:r>
          </a:p>
        </p:txBody>
      </p:sp>
      <p:sp>
        <p:nvSpPr>
          <p:cNvPr id="319" name="回答結果について"/>
          <p:cNvSpPr txBox="1"/>
          <p:nvPr/>
        </p:nvSpPr>
        <p:spPr>
          <a:xfrm>
            <a:off x="878150" y="422819"/>
            <a:ext cx="876225" cy="673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sz="1800">
                <a:solidFill>
                  <a:srgbClr val="5E5E5E"/>
                </a:solidFill>
              </a:defRPr>
            </a:lvl1pPr>
          </a:lstStyle>
          <a:p>
            <a:pPr/>
            <a:r>
              <a:t>最後に</a:t>
            </a:r>
          </a:p>
        </p:txBody>
      </p:sp>
      <p:sp>
        <p:nvSpPr>
          <p:cNvPr id="320" name="周知前に貴社に合わせて内容変更お願いします。"/>
          <p:cNvSpPr/>
          <p:nvPr/>
        </p:nvSpPr>
        <p:spPr>
          <a:xfrm>
            <a:off x="177333" y="992698"/>
            <a:ext cx="12650134" cy="7768204"/>
          </a:xfrm>
          <a:prstGeom prst="rect">
            <a:avLst/>
          </a:prstGeom>
          <a:solidFill>
            <a:schemeClr val="accent5">
              <a:alpha val="38501"/>
            </a:schemeClr>
          </a:solidFill>
          <a:ln w="63500">
            <a:solidFill>
              <a:schemeClr val="accent5">
                <a:hueOff val="-82419"/>
                <a:satOff val="-9513"/>
                <a:lumOff val="-16343"/>
              </a:schemeClr>
            </a:solidFill>
            <a:miter lim="400000"/>
          </a:ln>
          <a:extLst>
            <a:ext uri="{C572A759-6A51-4108-AA02-DFA0A04FC94B}">
              <ma14:wrappingTextBoxFlag xmlns:ma14="http://schemas.microsoft.com/office/mac/drawingml/2011/main" val="1"/>
            </a:ext>
          </a:extLst>
        </p:spPr>
        <p:txBody>
          <a:bodyPr lIns="50800" tIns="50800" rIns="50800" bIns="50800" anchor="ctr"/>
          <a:lstStyle>
            <a:lvl1pPr>
              <a:lnSpc>
                <a:spcPct val="70000"/>
              </a:lnSpc>
              <a:defRPr sz="8200">
                <a:solidFill>
                  <a:srgbClr val="FFFFFF"/>
                </a:solidFill>
                <a:latin typeface="ヒラギノ角ゴ StdN"/>
                <a:ea typeface="ヒラギノ角ゴ StdN"/>
                <a:cs typeface="ヒラギノ角ゴ StdN"/>
                <a:sym typeface="ヒラギノ角ゴ StdN"/>
              </a:defRPr>
            </a:lvl1pPr>
          </a:lstStyle>
          <a:p>
            <a:pPr/>
            <a:r>
              <a:t>周知前に貴社に合わせて内容変更お願いします。</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スライド番号"/>
          <p:cNvSpPr txBox="1"/>
          <p:nvPr>
            <p:ph type="sldNum" sz="quarter" idx="2"/>
          </p:nvPr>
        </p:nvSpPr>
        <p:spPr>
          <a:xfrm>
            <a:off x="6395186" y="9302750"/>
            <a:ext cx="21442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7" name="wevoxは、皆さんのサーベイ結果を元に…"/>
          <p:cNvSpPr txBox="1"/>
          <p:nvPr/>
        </p:nvSpPr>
        <p:spPr>
          <a:xfrm>
            <a:off x="301231" y="1669648"/>
            <a:ext cx="12402338" cy="295148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5E5E5E"/>
                </a:solidFill>
                <a:latin typeface="+mn-lt"/>
                <a:ea typeface="+mn-ea"/>
                <a:cs typeface="+mn-cs"/>
                <a:sym typeface="ヒラギノ角ゴ ProN W3"/>
              </a:defRPr>
            </a:pPr>
            <a:r>
              <a:t>wevoxは、皆さんのサーベイ結果を元に</a:t>
            </a:r>
          </a:p>
          <a:p>
            <a:pPr>
              <a:lnSpc>
                <a:spcPct val="90000"/>
              </a:lnSpc>
              <a:defRPr spc="-136" sz="3400">
                <a:solidFill>
                  <a:srgbClr val="5E5E5E"/>
                </a:solidFill>
                <a:latin typeface="+mn-lt"/>
                <a:ea typeface="+mn-ea"/>
                <a:cs typeface="+mn-cs"/>
                <a:sym typeface="ヒラギノ角ゴ ProN W3"/>
              </a:defRPr>
            </a:pPr>
            <a:r>
              <a:t>会社・チームの</a:t>
            </a:r>
            <a:r>
              <a:rPr>
                <a:solidFill>
                  <a:srgbClr val="48A595"/>
                </a:solidFill>
                <a:latin typeface="ヒラギノ角ゴ ProN W6"/>
                <a:ea typeface="ヒラギノ角ゴ ProN W6"/>
                <a:cs typeface="ヒラギノ角ゴ ProN W6"/>
                <a:sym typeface="ヒラギノ角ゴ ProN W6"/>
              </a:rPr>
              <a:t>エンゲージメント</a:t>
            </a:r>
            <a:r>
              <a:rPr spc="-79" sz="2000"/>
              <a:t>※</a:t>
            </a:r>
            <a:r>
              <a:t>を把握する為のサービスです。</a:t>
            </a:r>
          </a:p>
          <a:p>
            <a:pPr>
              <a:lnSpc>
                <a:spcPct val="90000"/>
              </a:lnSpc>
              <a:defRPr spc="-136" sz="3400">
                <a:solidFill>
                  <a:srgbClr val="5E5E5E"/>
                </a:solidFill>
                <a:latin typeface="+mn-lt"/>
                <a:ea typeface="+mn-ea"/>
                <a:cs typeface="+mn-cs"/>
                <a:sym typeface="ヒラギノ角ゴ ProN W3"/>
              </a:defRPr>
            </a:pPr>
            <a:r>
              <a:t>このたび、wevoxの導入を検討することにしました。</a:t>
            </a:r>
          </a:p>
          <a:p>
            <a:pPr>
              <a:lnSpc>
                <a:spcPct val="90000"/>
              </a:lnSpc>
              <a:defRPr spc="-136" sz="3400">
                <a:solidFill>
                  <a:srgbClr val="5E5E5E"/>
                </a:solidFill>
                <a:latin typeface="+mn-lt"/>
                <a:ea typeface="+mn-ea"/>
                <a:cs typeface="+mn-cs"/>
                <a:sym typeface="ヒラギノ角ゴ ProN W3"/>
              </a:defRPr>
            </a:pPr>
          </a:p>
        </p:txBody>
      </p:sp>
      <p:sp>
        <p:nvSpPr>
          <p:cNvPr id="198"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199" name="wevoxとは？"/>
          <p:cNvSpPr txBox="1"/>
          <p:nvPr/>
        </p:nvSpPr>
        <p:spPr>
          <a:xfrm>
            <a:off x="878151" y="422819"/>
            <a:ext cx="1576198" cy="330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sz="1800">
                <a:solidFill>
                  <a:srgbClr val="5E5E5E"/>
                </a:solidFill>
              </a:defRPr>
            </a:lvl1pPr>
          </a:lstStyle>
          <a:p>
            <a:pPr/>
            <a:r>
              <a:t>wevoxとは？</a:t>
            </a:r>
          </a:p>
        </p:txBody>
      </p:sp>
      <p:sp>
        <p:nvSpPr>
          <p:cNvPr id="200"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01"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sp>
        <p:nvSpPr>
          <p:cNvPr id="202" name="※エンゲージメントとは、組織に対する自発的な貢献意欲や、主体的に仕事に取り組んでいる心理状態を…"/>
          <p:cNvSpPr txBox="1"/>
          <p:nvPr/>
        </p:nvSpPr>
        <p:spPr>
          <a:xfrm>
            <a:off x="1700198" y="7431868"/>
            <a:ext cx="9604404" cy="60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pc="-48" sz="1600">
                <a:solidFill>
                  <a:srgbClr val="424242"/>
                </a:solidFill>
                <a:latin typeface="+mn-lt"/>
                <a:ea typeface="+mn-ea"/>
                <a:cs typeface="+mn-cs"/>
                <a:sym typeface="ヒラギノ角ゴ ProN W3"/>
              </a:defRPr>
            </a:pPr>
            <a:r>
              <a:t>※エンゲージメントとは、組織に対する自発的な貢献意欲や、主体的に仕事に取り組んでいる心理状態を</a:t>
            </a:r>
          </a:p>
          <a:p>
            <a:pPr algn="l">
              <a:defRPr spc="-48" sz="1600">
                <a:solidFill>
                  <a:srgbClr val="424242"/>
                </a:solidFill>
                <a:latin typeface="+mn-lt"/>
                <a:ea typeface="+mn-ea"/>
                <a:cs typeface="+mn-cs"/>
                <a:sym typeface="ヒラギノ角ゴ ProN W3"/>
              </a:defRPr>
            </a:pPr>
            <a:r>
              <a:t>   指標化したもので、企業の業績向上に直結することが証明されています。</a:t>
            </a:r>
          </a:p>
        </p:txBody>
      </p:sp>
      <p:pic>
        <p:nvPicPr>
          <p:cNvPr id="203" name="Picture 2" descr="Picture 2"/>
          <p:cNvPicPr>
            <a:picLocks noChangeAspect="1"/>
          </p:cNvPicPr>
          <p:nvPr/>
        </p:nvPicPr>
        <p:blipFill>
          <a:blip r:embed="rId3">
            <a:extLst/>
          </a:blip>
          <a:stretch>
            <a:fillRect/>
          </a:stretch>
        </p:blipFill>
        <p:spPr>
          <a:xfrm>
            <a:off x="3681100" y="2712876"/>
            <a:ext cx="5328593" cy="5328593"/>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06" name="wevoxは…"/>
          <p:cNvSpPr txBox="1"/>
          <p:nvPr/>
        </p:nvSpPr>
        <p:spPr>
          <a:xfrm>
            <a:off x="874746" y="1320038"/>
            <a:ext cx="11255308" cy="73482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lnSpc>
                <a:spcPct val="90000"/>
              </a:lnSpc>
              <a:defRPr sz="3200">
                <a:solidFill>
                  <a:srgbClr val="5E5E5E"/>
                </a:solidFill>
                <a:latin typeface="游ゴシック"/>
                <a:ea typeface="游ゴシック"/>
                <a:cs typeface="游ゴシック"/>
                <a:sym typeface="游ゴシック"/>
              </a:defRPr>
            </a:pPr>
            <a:r>
              <a:t>（導入検討の背景）</a:t>
            </a:r>
          </a:p>
          <a:p>
            <a:pPr lvl="1" indent="0" algn="l">
              <a:lnSpc>
                <a:spcPct val="90000"/>
              </a:lnSpc>
              <a:defRPr sz="3200">
                <a:solidFill>
                  <a:srgbClr val="5E5E5E"/>
                </a:solidFill>
                <a:latin typeface="游ゴシック"/>
                <a:ea typeface="游ゴシック"/>
                <a:cs typeface="游ゴシック"/>
                <a:sym typeface="游ゴシック"/>
              </a:defRPr>
            </a:pPr>
            <a:r>
              <a:t>・組織の状態を可視化し、弊社の組織づくりを進めるため</a:t>
            </a:r>
          </a:p>
          <a:p>
            <a:pPr lvl="1" indent="0" algn="l">
              <a:lnSpc>
                <a:spcPct val="90000"/>
              </a:lnSpc>
              <a:defRPr sz="3200">
                <a:solidFill>
                  <a:srgbClr val="5E5E5E"/>
                </a:solidFill>
                <a:latin typeface="游ゴシック"/>
                <a:ea typeface="游ゴシック"/>
                <a:cs typeface="游ゴシック"/>
                <a:sym typeface="游ゴシック"/>
              </a:defRPr>
            </a:pPr>
            <a:r>
              <a:t>wevoxを検討中。まずは一度wevoxのサーベイを実施予定。</a:t>
            </a:r>
          </a:p>
          <a:p>
            <a:pPr algn="l">
              <a:lnSpc>
                <a:spcPct val="90000"/>
              </a:lnSpc>
              <a:defRPr sz="3200">
                <a:solidFill>
                  <a:srgbClr val="5E5E5E"/>
                </a:solidFill>
                <a:latin typeface="游ゴシック"/>
                <a:ea typeface="游ゴシック"/>
                <a:cs typeface="游ゴシック"/>
                <a:sym typeface="游ゴシック"/>
              </a:defRPr>
            </a:pPr>
          </a:p>
          <a:p>
            <a:pPr algn="l">
              <a:lnSpc>
                <a:spcPct val="90000"/>
              </a:lnSpc>
              <a:defRPr sz="3200">
                <a:solidFill>
                  <a:srgbClr val="5E5E5E"/>
                </a:solidFill>
                <a:latin typeface="游ゴシック"/>
                <a:ea typeface="游ゴシック"/>
                <a:cs typeface="游ゴシック"/>
                <a:sym typeface="游ゴシック"/>
              </a:defRPr>
            </a:pPr>
            <a:r>
              <a:t>（概要）</a:t>
            </a:r>
          </a:p>
          <a:p>
            <a:pPr algn="l">
              <a:lnSpc>
                <a:spcPct val="90000"/>
              </a:lnSpc>
              <a:defRPr sz="3200">
                <a:solidFill>
                  <a:srgbClr val="5E5E5E"/>
                </a:solidFill>
                <a:latin typeface="游ゴシック"/>
                <a:ea typeface="游ゴシック"/>
                <a:cs typeface="游ゴシック"/>
                <a:sym typeface="游ゴシック"/>
              </a:defRPr>
            </a:pPr>
            <a:r>
              <a:t>・</a:t>
            </a:r>
            <a:r>
              <a:rPr b="1"/>
              <a:t>匿名</a:t>
            </a:r>
            <a:r>
              <a:t>にてサーベイ</a:t>
            </a:r>
            <a:r>
              <a:t>を実施</a:t>
            </a:r>
          </a:p>
          <a:p>
            <a:pPr algn="l">
              <a:lnSpc>
                <a:spcPct val="90000"/>
              </a:lnSpc>
              <a:defRPr sz="3200">
                <a:solidFill>
                  <a:srgbClr val="5E5E5E"/>
                </a:solidFill>
                <a:latin typeface="游ゴシック"/>
                <a:ea typeface="游ゴシック"/>
                <a:cs typeface="游ゴシック"/>
                <a:sym typeface="游ゴシック"/>
              </a:defRPr>
            </a:pPr>
            <a:r>
              <a:t>・今回の結果は</a:t>
            </a:r>
            <a:r>
              <a:rPr b="1"/>
              <a:t>経営陣・人事</a:t>
            </a:r>
            <a:r>
              <a:t>が確認</a:t>
            </a:r>
          </a:p>
          <a:p>
            <a:pPr algn="l">
              <a:lnSpc>
                <a:spcPct val="90000"/>
              </a:lnSpc>
              <a:defRPr sz="3200">
                <a:solidFill>
                  <a:srgbClr val="5E5E5E"/>
                </a:solidFill>
                <a:latin typeface="游ゴシック"/>
                <a:ea typeface="游ゴシック"/>
                <a:cs typeface="游ゴシック"/>
                <a:sym typeface="游ゴシック"/>
              </a:defRPr>
            </a:pPr>
            <a:r>
              <a:t>・</a:t>
            </a:r>
            <a:r>
              <a:rPr b="1"/>
              <a:t>配属部署ごと</a:t>
            </a:r>
            <a:r>
              <a:t>に部署の状態が点数化</a:t>
            </a:r>
          </a:p>
          <a:p>
            <a:pPr algn="l">
              <a:lnSpc>
                <a:spcPct val="90000"/>
              </a:lnSpc>
              <a:defRPr sz="3200">
                <a:solidFill>
                  <a:srgbClr val="5E5E5E"/>
                </a:solidFill>
                <a:latin typeface="游ゴシック"/>
                <a:ea typeface="游ゴシック"/>
                <a:cs typeface="游ゴシック"/>
                <a:sym typeface="游ゴシック"/>
              </a:defRPr>
            </a:pPr>
          </a:p>
          <a:p>
            <a:pPr algn="l">
              <a:lnSpc>
                <a:spcPct val="90000"/>
              </a:lnSpc>
              <a:defRPr sz="3200">
                <a:solidFill>
                  <a:srgbClr val="5E5E5E"/>
                </a:solidFill>
                <a:latin typeface="游ゴシック"/>
                <a:ea typeface="游ゴシック"/>
                <a:cs typeface="游ゴシック"/>
                <a:sym typeface="游ゴシック"/>
              </a:defRPr>
            </a:pPr>
            <a:r>
              <a:t>（今後対応をいただくこと）</a:t>
            </a:r>
          </a:p>
          <a:p>
            <a:pPr algn="l">
              <a:lnSpc>
                <a:spcPct val="90000"/>
              </a:lnSpc>
              <a:defRPr sz="3200">
                <a:solidFill>
                  <a:srgbClr val="5E5E5E"/>
                </a:solidFill>
                <a:latin typeface="游ゴシック"/>
                <a:ea typeface="游ゴシック"/>
                <a:cs typeface="游ゴシック"/>
                <a:sym typeface="游ゴシック"/>
              </a:defRPr>
            </a:pPr>
            <a:r>
              <a:t>・今回、</a:t>
            </a:r>
            <a:r>
              <a:rPr b="1"/>
              <a:t>2018年9月3日（月）10時</a:t>
            </a:r>
            <a:r>
              <a:t>に配信予定</a:t>
            </a:r>
          </a:p>
          <a:p>
            <a:pPr algn="l">
              <a:lnSpc>
                <a:spcPct val="90000"/>
              </a:lnSpc>
              <a:defRPr sz="3200">
                <a:solidFill>
                  <a:srgbClr val="5E5E5E"/>
                </a:solidFill>
                <a:latin typeface="游ゴシック"/>
                <a:ea typeface="游ゴシック"/>
                <a:cs typeface="游ゴシック"/>
                <a:sym typeface="游ゴシック"/>
              </a:defRPr>
            </a:pPr>
            <a:r>
              <a:t>・初回のみ</a:t>
            </a:r>
            <a:r>
              <a:rPr b="1"/>
              <a:t>、全問32問</a:t>
            </a:r>
            <a:r>
              <a:t>回答（回答時間</a:t>
            </a:r>
            <a:r>
              <a:t>約3</a:t>
            </a:r>
            <a:r>
              <a:t>分）</a:t>
            </a:r>
            <a:br/>
            <a:r>
              <a:t>   </a:t>
            </a:r>
            <a:r>
              <a:rPr sz="1900"/>
              <a:t>※それ以降は導入確定後に頻度・質問数を検討</a:t>
            </a:r>
          </a:p>
        </p:txBody>
      </p:sp>
      <p:sp>
        <p:nvSpPr>
          <p:cNvPr id="207"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08" name="wevoxとは"/>
          <p:cNvSpPr txBox="1"/>
          <p:nvPr/>
        </p:nvSpPr>
        <p:spPr>
          <a:xfrm>
            <a:off x="878150" y="422819"/>
            <a:ext cx="5842361"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gn="l">
              <a:defRPr b="1" sz="1800">
                <a:solidFill>
                  <a:srgbClr val="5E5E5E"/>
                </a:solidFill>
                <a:latin typeface="游ゴシック"/>
                <a:ea typeface="游ゴシック"/>
                <a:cs typeface="游ゴシック"/>
                <a:sym typeface="游ゴシック"/>
              </a:defRPr>
            </a:pPr>
            <a:r>
              <a:t>wevox</a:t>
            </a:r>
            <a:r>
              <a:t>の導入検討の背景・概要・今後対応いただくこと</a:t>
            </a:r>
          </a:p>
        </p:txBody>
      </p:sp>
      <p:sp>
        <p:nvSpPr>
          <p:cNvPr id="209"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10"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11" name="周知前に貴社に合わせて…"/>
          <p:cNvSpPr/>
          <p:nvPr/>
        </p:nvSpPr>
        <p:spPr>
          <a:xfrm>
            <a:off x="177333" y="852980"/>
            <a:ext cx="12650134" cy="7768204"/>
          </a:xfrm>
          <a:prstGeom prst="rect">
            <a:avLst/>
          </a:prstGeom>
          <a:solidFill>
            <a:schemeClr val="accent5">
              <a:alpha val="38501"/>
            </a:schemeClr>
          </a:solidFill>
          <a:ln w="63500">
            <a:solidFill>
              <a:schemeClr val="accent5">
                <a:hueOff val="-82419"/>
                <a:satOff val="-9513"/>
                <a:lumOff val="-16343"/>
              </a:schemeClr>
            </a:solidFill>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70000"/>
              </a:lnSpc>
              <a:defRPr sz="8200">
                <a:solidFill>
                  <a:srgbClr val="FFFFFF"/>
                </a:solidFill>
                <a:latin typeface="ヒラギノ角ゴ StdN"/>
                <a:ea typeface="ヒラギノ角ゴ StdN"/>
                <a:cs typeface="ヒラギノ角ゴ StdN"/>
                <a:sym typeface="ヒラギノ角ゴ StdN"/>
              </a:defRPr>
            </a:pPr>
            <a:r>
              <a:t>周知前に貴社に合わせて</a:t>
            </a:r>
          </a:p>
          <a:p>
            <a:pPr>
              <a:lnSpc>
                <a:spcPct val="70000"/>
              </a:lnSpc>
              <a:defRPr sz="8200">
                <a:solidFill>
                  <a:srgbClr val="FFFFFF"/>
                </a:solidFill>
                <a:latin typeface="ヒラギノ角ゴ StdN"/>
                <a:ea typeface="ヒラギノ角ゴ StdN"/>
                <a:cs typeface="ヒラギノ角ゴ StdN"/>
                <a:sym typeface="ヒラギノ角ゴ StdN"/>
              </a:defRPr>
            </a:pPr>
            <a:r>
              <a:t>内容変更をお願いします。</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スライド番号"/>
          <p:cNvSpPr txBox="1"/>
          <p:nvPr>
            <p:ph type="sldNum" sz="quarter" idx="2"/>
          </p:nvPr>
        </p:nvSpPr>
        <p:spPr>
          <a:xfrm>
            <a:off x="6394881" y="9302750"/>
            <a:ext cx="21503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4" name="皆さんにやっていただきたいことは、…"/>
          <p:cNvSpPr txBox="1"/>
          <p:nvPr/>
        </p:nvSpPr>
        <p:spPr>
          <a:xfrm>
            <a:off x="2716009" y="1512030"/>
            <a:ext cx="7572782" cy="113792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424242"/>
                </a:solidFill>
                <a:latin typeface="+mn-lt"/>
                <a:ea typeface="+mn-ea"/>
                <a:cs typeface="+mn-cs"/>
                <a:sym typeface="ヒラギノ角ゴ ProN W3"/>
              </a:defRPr>
            </a:pPr>
            <a:r>
              <a:t>皆さんにやっていただきたいことは、</a:t>
            </a:r>
          </a:p>
          <a:p>
            <a:pPr>
              <a:lnSpc>
                <a:spcPct val="90000"/>
              </a:lnSpc>
              <a:defRPr sz="3400">
                <a:solidFill>
                  <a:srgbClr val="424242"/>
                </a:solidFill>
                <a:latin typeface="+mn-lt"/>
                <a:ea typeface="+mn-ea"/>
                <a:cs typeface="+mn-cs"/>
                <a:sym typeface="ヒラギノ角ゴ ProN W3"/>
              </a:defRPr>
            </a:pPr>
            <a:r>
              <a:t>非常にシンプルです。</a:t>
            </a:r>
          </a:p>
        </p:txBody>
      </p:sp>
      <p:sp>
        <p:nvSpPr>
          <p:cNvPr id="215"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216"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17"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sp>
        <p:nvSpPr>
          <p:cNvPr id="218" name="指定のリンクでログイン"/>
          <p:cNvSpPr txBox="1"/>
          <p:nvPr/>
        </p:nvSpPr>
        <p:spPr>
          <a:xfrm>
            <a:off x="1618069" y="7290733"/>
            <a:ext cx="4820921" cy="5334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nSpc>
                <a:spcPct val="90000"/>
              </a:lnSpc>
              <a:defRPr sz="3400">
                <a:solidFill>
                  <a:srgbClr val="424242"/>
                </a:solidFill>
                <a:latin typeface="+mn-lt"/>
                <a:ea typeface="+mn-ea"/>
                <a:cs typeface="+mn-cs"/>
                <a:sym typeface="ヒラギノ角ゴ ProN W3"/>
              </a:defRPr>
            </a:lvl1pPr>
          </a:lstStyle>
          <a:p>
            <a:pPr/>
            <a:r>
              <a:t>指定のリンクでログイン</a:t>
            </a:r>
          </a:p>
        </p:txBody>
      </p:sp>
      <p:pic>
        <p:nvPicPr>
          <p:cNvPr id="219" name="回答見本.png" descr="回答見本.png"/>
          <p:cNvPicPr>
            <a:picLocks noChangeAspect="1"/>
          </p:cNvPicPr>
          <p:nvPr/>
        </p:nvPicPr>
        <p:blipFill>
          <a:blip r:embed="rId3">
            <a:extLst/>
          </a:blip>
          <a:srcRect l="29120" t="11383" r="17268" b="16491"/>
          <a:stretch>
            <a:fillRect/>
          </a:stretch>
        </p:blipFill>
        <p:spPr>
          <a:xfrm>
            <a:off x="7929888" y="3370090"/>
            <a:ext cx="2769583" cy="3726018"/>
          </a:xfrm>
          <a:prstGeom prst="rect">
            <a:avLst/>
          </a:prstGeom>
          <a:ln w="12700">
            <a:miter lim="400000"/>
          </a:ln>
        </p:spPr>
      </p:pic>
      <p:sp>
        <p:nvSpPr>
          <p:cNvPr id="220" name="サーベイに回答する…"/>
          <p:cNvSpPr txBox="1"/>
          <p:nvPr/>
        </p:nvSpPr>
        <p:spPr>
          <a:xfrm>
            <a:off x="7242440" y="7290733"/>
            <a:ext cx="4144291" cy="77978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60000"/>
              </a:lnSpc>
              <a:defRPr sz="3400">
                <a:solidFill>
                  <a:srgbClr val="424242"/>
                </a:solidFill>
                <a:latin typeface="+mn-lt"/>
                <a:ea typeface="+mn-ea"/>
                <a:cs typeface="+mn-cs"/>
                <a:sym typeface="ヒラギノ角ゴ ProN W3"/>
              </a:defRPr>
            </a:pPr>
            <a:r>
              <a:t>サーベイに回答する</a:t>
            </a:r>
          </a:p>
          <a:p>
            <a:pPr>
              <a:lnSpc>
                <a:spcPct val="60000"/>
              </a:lnSpc>
              <a:defRPr sz="1600">
                <a:solidFill>
                  <a:srgbClr val="424242"/>
                </a:solidFill>
                <a:latin typeface="+mn-lt"/>
                <a:ea typeface="+mn-ea"/>
                <a:cs typeface="+mn-cs"/>
                <a:sym typeface="ヒラギノ角ゴ ProN W3"/>
              </a:defRPr>
            </a:pPr>
            <a:r>
              <a:t>(PC、タブレットでも回答可能)</a:t>
            </a:r>
          </a:p>
        </p:txBody>
      </p:sp>
      <p:sp>
        <p:nvSpPr>
          <p:cNvPr id="221"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grpSp>
        <p:nvGrpSpPr>
          <p:cNvPr id="233" name="グループ"/>
          <p:cNvGrpSpPr/>
          <p:nvPr/>
        </p:nvGrpSpPr>
        <p:grpSpPr>
          <a:xfrm>
            <a:off x="2903534" y="3370090"/>
            <a:ext cx="2769583" cy="3726018"/>
            <a:chOff x="0" y="0"/>
            <a:chExt cx="2769581" cy="3726017"/>
          </a:xfrm>
        </p:grpSpPr>
        <p:pic>
          <p:nvPicPr>
            <p:cNvPr id="222" name="回答見本.png" descr="回答見本.png"/>
            <p:cNvPicPr>
              <a:picLocks noChangeAspect="1"/>
            </p:cNvPicPr>
            <p:nvPr/>
          </p:nvPicPr>
          <p:blipFill>
            <a:blip r:embed="rId3">
              <a:extLst/>
            </a:blip>
            <a:srcRect l="29120" t="11383" r="17268" b="16491"/>
            <a:stretch>
              <a:fillRect/>
            </a:stretch>
          </p:blipFill>
          <p:spPr>
            <a:xfrm>
              <a:off x="0" y="0"/>
              <a:ext cx="2769582" cy="3726018"/>
            </a:xfrm>
            <a:prstGeom prst="rect">
              <a:avLst/>
            </a:prstGeom>
            <a:ln w="12700" cap="flat">
              <a:noFill/>
              <a:miter lim="400000"/>
            </a:ln>
            <a:effectLst/>
          </p:spPr>
        </p:pic>
        <p:pic>
          <p:nvPicPr>
            <p:cNvPr id="223" name="Screenshot_20191211-144611.png" descr="Screenshot_20191211-144611.png"/>
            <p:cNvPicPr>
              <a:picLocks noChangeAspect="1"/>
            </p:cNvPicPr>
            <p:nvPr/>
          </p:nvPicPr>
          <p:blipFill>
            <a:blip r:embed="rId4">
              <a:extLst/>
            </a:blip>
            <a:srcRect l="0" t="9775" r="0" b="5476"/>
            <a:stretch>
              <a:fillRect/>
            </a:stretch>
          </p:blipFill>
          <p:spPr>
            <a:xfrm>
              <a:off x="468166" y="513937"/>
              <a:ext cx="1313470" cy="2226279"/>
            </a:xfrm>
            <a:prstGeom prst="rect">
              <a:avLst/>
            </a:prstGeom>
            <a:ln w="12700" cap="flat">
              <a:noFill/>
              <a:miter lim="400000"/>
            </a:ln>
            <a:effectLst/>
          </p:spPr>
        </p:pic>
        <p:pic>
          <p:nvPicPr>
            <p:cNvPr id="224" name="回答見本.png" descr="回答見本.png"/>
            <p:cNvPicPr>
              <a:picLocks noChangeAspect="1"/>
            </p:cNvPicPr>
            <p:nvPr/>
          </p:nvPicPr>
          <p:blipFill>
            <a:blip r:embed="rId3">
              <a:extLst/>
            </a:blip>
            <a:srcRect l="42154" t="49083" r="17267" b="16492"/>
            <a:stretch>
              <a:fillRect/>
            </a:stretch>
          </p:blipFill>
          <p:spPr>
            <a:xfrm>
              <a:off x="673131" y="1947465"/>
              <a:ext cx="2096295" cy="17783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049"/>
                  </a:lnTo>
                  <a:lnTo>
                    <a:pt x="397" y="2049"/>
                  </a:lnTo>
                  <a:cubicBezTo>
                    <a:pt x="667" y="2049"/>
                    <a:pt x="900" y="2072"/>
                    <a:pt x="916" y="2102"/>
                  </a:cubicBezTo>
                  <a:cubicBezTo>
                    <a:pt x="932" y="2132"/>
                    <a:pt x="866" y="2231"/>
                    <a:pt x="769" y="2319"/>
                  </a:cubicBezTo>
                  <a:cubicBezTo>
                    <a:pt x="343" y="2701"/>
                    <a:pt x="219" y="3606"/>
                    <a:pt x="499" y="4280"/>
                  </a:cubicBezTo>
                  <a:cubicBezTo>
                    <a:pt x="712" y="4794"/>
                    <a:pt x="1110" y="5181"/>
                    <a:pt x="1910" y="5645"/>
                  </a:cubicBezTo>
                  <a:cubicBezTo>
                    <a:pt x="2867" y="6200"/>
                    <a:pt x="3223" y="6293"/>
                    <a:pt x="4511" y="6329"/>
                  </a:cubicBezTo>
                  <a:lnTo>
                    <a:pt x="5549" y="6358"/>
                  </a:lnTo>
                  <a:lnTo>
                    <a:pt x="5864" y="6662"/>
                  </a:lnTo>
                  <a:cubicBezTo>
                    <a:pt x="6037" y="6827"/>
                    <a:pt x="6335" y="7059"/>
                    <a:pt x="6527" y="7178"/>
                  </a:cubicBezTo>
                  <a:cubicBezTo>
                    <a:pt x="6718" y="7296"/>
                    <a:pt x="7024" y="7520"/>
                    <a:pt x="7205" y="7679"/>
                  </a:cubicBezTo>
                  <a:cubicBezTo>
                    <a:pt x="7664" y="8079"/>
                    <a:pt x="9238" y="9960"/>
                    <a:pt x="9217" y="10084"/>
                  </a:cubicBezTo>
                  <a:cubicBezTo>
                    <a:pt x="9203" y="10174"/>
                    <a:pt x="8692" y="10186"/>
                    <a:pt x="3537" y="10200"/>
                  </a:cubicBezTo>
                  <a:cubicBezTo>
                    <a:pt x="1777" y="10205"/>
                    <a:pt x="871" y="10199"/>
                    <a:pt x="0" y="10195"/>
                  </a:cubicBezTo>
                  <a:lnTo>
                    <a:pt x="0" y="21600"/>
                  </a:lnTo>
                  <a:lnTo>
                    <a:pt x="21600" y="21600"/>
                  </a:lnTo>
                  <a:lnTo>
                    <a:pt x="21600" y="0"/>
                  </a:lnTo>
                  <a:lnTo>
                    <a:pt x="11446" y="0"/>
                  </a:lnTo>
                  <a:cubicBezTo>
                    <a:pt x="11444" y="1240"/>
                    <a:pt x="11447" y="4230"/>
                    <a:pt x="11442" y="4247"/>
                  </a:cubicBezTo>
                  <a:cubicBezTo>
                    <a:pt x="11425" y="4301"/>
                    <a:pt x="11285" y="4227"/>
                    <a:pt x="10988" y="4011"/>
                  </a:cubicBezTo>
                  <a:cubicBezTo>
                    <a:pt x="10428" y="3602"/>
                    <a:pt x="8812" y="2159"/>
                    <a:pt x="8845" y="2097"/>
                  </a:cubicBezTo>
                  <a:cubicBezTo>
                    <a:pt x="8859" y="2070"/>
                    <a:pt x="8951" y="2049"/>
                    <a:pt x="9050" y="2049"/>
                  </a:cubicBezTo>
                  <a:lnTo>
                    <a:pt x="9230" y="2049"/>
                  </a:lnTo>
                  <a:lnTo>
                    <a:pt x="9230" y="545"/>
                  </a:lnTo>
                  <a:lnTo>
                    <a:pt x="9230" y="0"/>
                  </a:lnTo>
                  <a:lnTo>
                    <a:pt x="7500" y="0"/>
                  </a:lnTo>
                  <a:lnTo>
                    <a:pt x="7500" y="10"/>
                  </a:lnTo>
                  <a:cubicBezTo>
                    <a:pt x="7491" y="602"/>
                    <a:pt x="7462" y="974"/>
                    <a:pt x="7430" y="974"/>
                  </a:cubicBezTo>
                  <a:cubicBezTo>
                    <a:pt x="7398" y="974"/>
                    <a:pt x="7374" y="602"/>
                    <a:pt x="7365" y="10"/>
                  </a:cubicBezTo>
                  <a:lnTo>
                    <a:pt x="7365" y="0"/>
                  </a:lnTo>
                  <a:lnTo>
                    <a:pt x="5598" y="0"/>
                  </a:lnTo>
                  <a:cubicBezTo>
                    <a:pt x="5584" y="115"/>
                    <a:pt x="5565" y="178"/>
                    <a:pt x="5529" y="178"/>
                  </a:cubicBezTo>
                  <a:cubicBezTo>
                    <a:pt x="5493" y="178"/>
                    <a:pt x="5473" y="115"/>
                    <a:pt x="5459" y="0"/>
                  </a:cubicBezTo>
                  <a:lnTo>
                    <a:pt x="3701" y="0"/>
                  </a:lnTo>
                  <a:lnTo>
                    <a:pt x="3697" y="193"/>
                  </a:lnTo>
                  <a:cubicBezTo>
                    <a:pt x="3685" y="1168"/>
                    <a:pt x="3669" y="1345"/>
                    <a:pt x="3603" y="1345"/>
                  </a:cubicBezTo>
                  <a:cubicBezTo>
                    <a:pt x="3537" y="1345"/>
                    <a:pt x="3525" y="1168"/>
                    <a:pt x="3513" y="193"/>
                  </a:cubicBezTo>
                  <a:lnTo>
                    <a:pt x="3509" y="0"/>
                  </a:lnTo>
                  <a:lnTo>
                    <a:pt x="1771" y="0"/>
                  </a:lnTo>
                  <a:lnTo>
                    <a:pt x="1767" y="405"/>
                  </a:lnTo>
                  <a:cubicBezTo>
                    <a:pt x="1758" y="1264"/>
                    <a:pt x="1734" y="1774"/>
                    <a:pt x="1701" y="1774"/>
                  </a:cubicBezTo>
                  <a:cubicBezTo>
                    <a:pt x="1668" y="1774"/>
                    <a:pt x="1645" y="1264"/>
                    <a:pt x="1636" y="405"/>
                  </a:cubicBezTo>
                  <a:lnTo>
                    <a:pt x="1632" y="0"/>
                  </a:lnTo>
                  <a:lnTo>
                    <a:pt x="0" y="0"/>
                  </a:lnTo>
                  <a:close/>
                  <a:moveTo>
                    <a:pt x="9438" y="0"/>
                  </a:moveTo>
                  <a:lnTo>
                    <a:pt x="9438" y="540"/>
                  </a:lnTo>
                  <a:lnTo>
                    <a:pt x="9438" y="2049"/>
                  </a:lnTo>
                  <a:lnTo>
                    <a:pt x="10056" y="2049"/>
                  </a:lnTo>
                  <a:cubicBezTo>
                    <a:pt x="11133" y="2049"/>
                    <a:pt x="11156" y="2014"/>
                    <a:pt x="11156" y="521"/>
                  </a:cubicBezTo>
                  <a:lnTo>
                    <a:pt x="11156" y="0"/>
                  </a:lnTo>
                  <a:lnTo>
                    <a:pt x="9438" y="0"/>
                  </a:lnTo>
                  <a:close/>
                </a:path>
              </a:pathLst>
            </a:custGeom>
            <a:ln w="12700" cap="flat">
              <a:noFill/>
              <a:miter lim="400000"/>
            </a:ln>
            <a:effectLst/>
          </p:spPr>
        </p:pic>
        <p:sp>
          <p:nvSpPr>
            <p:cNvPr id="225" name="四角形"/>
            <p:cNvSpPr/>
            <p:nvPr/>
          </p:nvSpPr>
          <p:spPr>
            <a:xfrm>
              <a:off x="570635" y="1889798"/>
              <a:ext cx="514081"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6" name="四角形"/>
            <p:cNvSpPr/>
            <p:nvPr/>
          </p:nvSpPr>
          <p:spPr>
            <a:xfrm rot="1980000">
              <a:off x="1347081" y="1809512"/>
              <a:ext cx="277276" cy="251262"/>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7" name="四角形"/>
            <p:cNvSpPr/>
            <p:nvPr/>
          </p:nvSpPr>
          <p:spPr>
            <a:xfrm rot="1980000">
              <a:off x="1474167" y="1964406"/>
              <a:ext cx="277276" cy="180991"/>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8" name="正方形"/>
            <p:cNvSpPr/>
            <p:nvPr/>
          </p:nvSpPr>
          <p:spPr>
            <a:xfrm rot="60000">
              <a:off x="1559307" y="1888083"/>
              <a:ext cx="218067" cy="214109"/>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9" name="四角形"/>
            <p:cNvSpPr/>
            <p:nvPr/>
          </p:nvSpPr>
          <p:spPr>
            <a:xfrm flipH="1" rot="8880000">
              <a:off x="1049857" y="1849248"/>
              <a:ext cx="277276" cy="107644"/>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30" name="四角形"/>
            <p:cNvSpPr/>
            <p:nvPr/>
          </p:nvSpPr>
          <p:spPr>
            <a:xfrm>
              <a:off x="552981" y="1922596"/>
              <a:ext cx="376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31" name="四角形"/>
            <p:cNvSpPr/>
            <p:nvPr/>
          </p:nvSpPr>
          <p:spPr>
            <a:xfrm>
              <a:off x="641881" y="1982360"/>
              <a:ext cx="122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32" name="四角形"/>
            <p:cNvSpPr/>
            <p:nvPr/>
          </p:nvSpPr>
          <p:spPr>
            <a:xfrm rot="20400000">
              <a:off x="707622" y="2013502"/>
              <a:ext cx="214428" cy="82798"/>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gr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スライド番号"/>
          <p:cNvSpPr txBox="1"/>
          <p:nvPr>
            <p:ph type="sldNum" sz="quarter" idx="2"/>
          </p:nvPr>
        </p:nvSpPr>
        <p:spPr>
          <a:xfrm>
            <a:off x="6395186" y="9302750"/>
            <a:ext cx="21442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6" name="具体的には、下記のような質問をします。…"/>
          <p:cNvSpPr txBox="1"/>
          <p:nvPr/>
        </p:nvSpPr>
        <p:spPr>
          <a:xfrm>
            <a:off x="2292845" y="1643538"/>
            <a:ext cx="8419110" cy="90932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424242"/>
                </a:solidFill>
                <a:latin typeface="+mn-lt"/>
                <a:ea typeface="+mn-ea"/>
                <a:cs typeface="+mn-cs"/>
                <a:sym typeface="ヒラギノ角ゴ ProN W3"/>
              </a:defRPr>
            </a:pPr>
            <a:r>
              <a:t>具体的には、下記のような質問をします。</a:t>
            </a:r>
          </a:p>
          <a:p>
            <a:pPr>
              <a:lnSpc>
                <a:spcPct val="80000"/>
              </a:lnSpc>
              <a:defRPr sz="3400">
                <a:solidFill>
                  <a:srgbClr val="424242"/>
                </a:solidFill>
                <a:latin typeface="+mn-lt"/>
                <a:ea typeface="+mn-ea"/>
                <a:cs typeface="+mn-cs"/>
                <a:sym typeface="ヒラギノ角ゴ ProN W3"/>
              </a:defRPr>
            </a:pPr>
            <a:r>
              <a:rPr sz="1600"/>
              <a:t>(深く考えず、直感で答えてください)</a:t>
            </a:r>
          </a:p>
        </p:txBody>
      </p:sp>
      <p:sp>
        <p:nvSpPr>
          <p:cNvPr id="237"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238"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39"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graphicFrame>
        <p:nvGraphicFramePr>
          <p:cNvPr id="240" name="表"/>
          <p:cNvGraphicFramePr/>
          <p:nvPr/>
        </p:nvGraphicFramePr>
        <p:xfrm>
          <a:off x="1855901" y="2997846"/>
          <a:ext cx="9292998" cy="4724396"/>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9292997"/>
              </a:tblGrid>
              <a:tr h="524932">
                <a:tc>
                  <a:txBody>
                    <a:bodyPr/>
                    <a:lstStyle/>
                    <a:p>
                      <a:pPr defTabSz="914400">
                        <a:defRPr sz="1800"/>
                      </a:pPr>
                      <a:r>
                        <a:rPr sz="1600">
                          <a:solidFill>
                            <a:srgbClr val="424242"/>
                          </a:solidFill>
                          <a:sym typeface="ヒラギノ角ゴ ProN W3"/>
                        </a:rPr>
                        <a:t>仕事仲間とは仕事をする上で良好な関係ですか？</a:t>
                      </a:r>
                    </a:p>
                  </a:txBody>
                  <a:tcPr marL="50800" marR="50800" marT="50800" marB="50800" anchor="ctr" anchorCtr="0" horzOverflow="overflow">
                    <a:lnR w="0">
                      <a:miter lim="400000"/>
                    </a:lnR>
                    <a:lnT w="0">
                      <a:miter lim="400000"/>
                    </a:lnT>
                  </a:tcPr>
                </a:tc>
              </a:tr>
              <a:tr h="524932">
                <a:tc>
                  <a:txBody>
                    <a:bodyPr/>
                    <a:lstStyle/>
                    <a:p>
                      <a:pPr defTabSz="914400">
                        <a:defRPr sz="1800"/>
                      </a:pPr>
                      <a:r>
                        <a:rPr sz="1600">
                          <a:solidFill>
                            <a:srgbClr val="424242"/>
                          </a:solidFill>
                          <a:sym typeface="ヒラギノ角ゴ ProN W3"/>
                        </a:rPr>
                        <a:t>上司は自分の成長の手助けをしてくれていますか？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自分の意見や提案に対して、仕事仲間がちゃんと耳を傾けてくれていると感じますか？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最近、自身の仕事量についてどう感じていますか？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あなたは会社のミッション・ビジョンに共感していますか？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仕事を通じて自分の能力やスキルを高められていますか？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今の自分の職務内容にやりがいを感じていますか？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この会社では、働きに見合った報酬が支払われていると思いますか？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この会社は失敗したことよりも挑戦したことを讃えられる会社だと思いますか？</a:t>
                      </a:r>
                    </a:p>
                  </a:txBody>
                  <a:tcPr marL="50800" marR="50800" marT="50800" marB="50800" anchor="ctr" anchorCtr="0" horzOverflow="overflow">
                    <a:lnR w="0">
                      <a:miter lim="400000"/>
                    </a:lnR>
                    <a:lnB w="0">
                      <a:miter lim="400000"/>
                    </a:lnB>
                  </a:tcPr>
                </a:tc>
              </a:tr>
            </a:tbl>
          </a:graphicData>
        </a:graphic>
      </p:graphicFrame>
      <p:sp>
        <p:nvSpPr>
          <p:cNvPr id="241"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sp>
        <p:nvSpPr>
          <p:cNvPr id="242" name="※「仕事仲間」「上司」は、自身が想像する対象で回答してください。"/>
          <p:cNvSpPr txBox="1"/>
          <p:nvPr/>
        </p:nvSpPr>
        <p:spPr>
          <a:xfrm>
            <a:off x="2859769" y="8167230"/>
            <a:ext cx="7285262" cy="3238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l">
              <a:defRPr spc="-51" sz="1700">
                <a:solidFill>
                  <a:srgbClr val="424242"/>
                </a:solidFill>
                <a:latin typeface="+mn-lt"/>
                <a:ea typeface="+mn-ea"/>
                <a:cs typeface="+mn-cs"/>
                <a:sym typeface="ヒラギノ角ゴ ProN W3"/>
              </a:defRPr>
            </a:lvl1pPr>
          </a:lstStyle>
          <a:p>
            <a:pPr/>
            <a:r>
              <a:t>※「仕事仲間」「上司」は、自身が想像する対象で回答してください。</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45"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46"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47"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48"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grpSp>
        <p:nvGrpSpPr>
          <p:cNvPr id="251" name="グループ"/>
          <p:cNvGrpSpPr/>
          <p:nvPr/>
        </p:nvGrpSpPr>
        <p:grpSpPr>
          <a:xfrm>
            <a:off x="2898510" y="2809510"/>
            <a:ext cx="8758385" cy="4475620"/>
            <a:chOff x="0" y="0"/>
            <a:chExt cx="8758384" cy="4475618"/>
          </a:xfrm>
        </p:grpSpPr>
        <p:pic>
          <p:nvPicPr>
            <p:cNvPr id="249" name="スクリーンショット 2019-12-11 15.05.09.png" descr="スクリーンショット 2019-12-11 15.05.09.png"/>
            <p:cNvPicPr>
              <a:picLocks noChangeAspect="1"/>
            </p:cNvPicPr>
            <p:nvPr/>
          </p:nvPicPr>
          <p:blipFill>
            <a:blip r:embed="rId3">
              <a:extLst/>
            </a:blip>
            <a:srcRect l="24229" t="755" r="24229" b="45892"/>
            <a:stretch>
              <a:fillRect/>
            </a:stretch>
          </p:blipFill>
          <p:spPr>
            <a:xfrm>
              <a:off x="0" y="0"/>
              <a:ext cx="7363129" cy="4064978"/>
            </a:xfrm>
            <a:prstGeom prst="rect">
              <a:avLst/>
            </a:prstGeom>
            <a:ln w="25400" cap="flat">
              <a:noFill/>
              <a:miter lim="400000"/>
            </a:ln>
            <a:effectLst>
              <a:outerShdw sx="100000" sy="100000" kx="0" ky="0" algn="b" rotWithShape="0" blurRad="254000" dist="127000" dir="5400000">
                <a:srgbClr val="000000">
                  <a:alpha val="70000"/>
                </a:srgbClr>
              </a:outerShdw>
            </a:effectLst>
          </p:spPr>
        </p:pic>
        <p:pic>
          <p:nvPicPr>
            <p:cNvPr id="250" name="QR_アンケート回答用リンク.png" descr="QR_アンケート回答用リンク.png"/>
            <p:cNvPicPr>
              <a:picLocks noChangeAspect="1"/>
            </p:cNvPicPr>
            <p:nvPr/>
          </p:nvPicPr>
          <p:blipFill>
            <a:blip r:embed="rId4">
              <a:extLst/>
            </a:blip>
            <a:stretch>
              <a:fillRect/>
            </a:stretch>
          </p:blipFill>
          <p:spPr>
            <a:xfrm>
              <a:off x="6656145" y="2373380"/>
              <a:ext cx="2102240" cy="2102239"/>
            </a:xfrm>
            <a:prstGeom prst="rect">
              <a:avLst/>
            </a:prstGeom>
            <a:ln w="12700" cap="flat">
              <a:noFill/>
              <a:miter lim="400000"/>
            </a:ln>
            <a:effectLst/>
          </p:spPr>
        </p:pic>
      </p:grpSp>
      <p:sp>
        <p:nvSpPr>
          <p:cNvPr id="252" name="サーベイ回答用リンク"/>
          <p:cNvSpPr txBox="1"/>
          <p:nvPr/>
        </p:nvSpPr>
        <p:spPr>
          <a:xfrm>
            <a:off x="4286249" y="1534000"/>
            <a:ext cx="4432301" cy="533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nSpc>
                <a:spcPct val="90000"/>
              </a:lnSpc>
              <a:defRPr sz="3400">
                <a:solidFill>
                  <a:srgbClr val="424242"/>
                </a:solidFill>
                <a:latin typeface="+mn-lt"/>
                <a:ea typeface="+mn-ea"/>
                <a:cs typeface="+mn-cs"/>
                <a:sym typeface="ヒラギノ角ゴ ProN W3"/>
              </a:defRPr>
            </a:lvl1pPr>
          </a:lstStyle>
          <a:p>
            <a:pPr/>
            <a:r>
              <a:t>サーベイ回答用リンク</a:t>
            </a:r>
          </a:p>
        </p:txBody>
      </p:sp>
      <p:sp>
        <p:nvSpPr>
          <p:cNvPr id="253" name="https://wevox.io/answers/login"/>
          <p:cNvSpPr txBox="1"/>
          <p:nvPr/>
        </p:nvSpPr>
        <p:spPr>
          <a:xfrm>
            <a:off x="3337102" y="7499517"/>
            <a:ext cx="6330595" cy="508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200"/>
              </a:spcBef>
              <a:defRPr sz="3200" u="sng">
                <a:latin typeface="+mn-lt"/>
                <a:ea typeface="+mn-ea"/>
                <a:cs typeface="+mn-cs"/>
                <a:sym typeface="ヒラギノ角ゴ ProN W3"/>
                <a:hlinkClick r:id="rId5" invalidUrl="" action="" tgtFrame="" tooltip="" history="1" highlightClick="0" endSnd="0"/>
              </a:defRPr>
            </a:lvl1pPr>
          </a:lstStyle>
          <a:p>
            <a:pPr>
              <a:defRPr u="none"/>
            </a:pPr>
            <a:r>
              <a:rPr u="sng">
                <a:hlinkClick r:id="rId5" invalidUrl="" action="" tgtFrame="" tooltip="" history="1" highlightClick="0" endSnd="0"/>
              </a:rPr>
              <a:t>https://wevox.io/answers/login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スライド番号"/>
          <p:cNvSpPr txBox="1"/>
          <p:nvPr>
            <p:ph type="sldNum" sz="quarter" idx="2"/>
          </p:nvPr>
        </p:nvSpPr>
        <p:spPr>
          <a:xfrm>
            <a:off x="6395186" y="9302750"/>
            <a:ext cx="21442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56"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257"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58"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sp>
        <p:nvSpPr>
          <p:cNvPr id="259"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sp>
        <p:nvSpPr>
          <p:cNvPr id="260" name="メールアドレス ：（オーナー権限者がwevoxに登録したアドレス） パスワード ：（指定のものを入力してください） 例）誕生日＋社員番号で入れます。"/>
          <p:cNvSpPr txBox="1"/>
          <p:nvPr/>
        </p:nvSpPr>
        <p:spPr>
          <a:xfrm>
            <a:off x="3916101" y="4439486"/>
            <a:ext cx="8648038" cy="2235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spcBef>
                <a:spcPts val="3200"/>
              </a:spcBef>
              <a:defRPr>
                <a:latin typeface="+mn-lt"/>
                <a:ea typeface="+mn-ea"/>
                <a:cs typeface="+mn-cs"/>
                <a:sym typeface="ヒラギノ角ゴ ProN W3"/>
              </a:defRPr>
            </a:pPr>
            <a:r>
              <a:rPr>
                <a:latin typeface="ヒラギノ角ゴ ProN W6"/>
                <a:ea typeface="ヒラギノ角ゴ ProN W6"/>
                <a:cs typeface="ヒラギノ角ゴ ProN W6"/>
                <a:sym typeface="ヒラギノ角ゴ ProN W6"/>
              </a:rPr>
              <a:t>メールアドレス</a:t>
            </a:r>
            <a:br>
              <a:rPr>
                <a:latin typeface="ヒラギノ角ゴ ProN W6"/>
                <a:ea typeface="ヒラギノ角ゴ ProN W6"/>
                <a:cs typeface="ヒラギノ角ゴ ProN W6"/>
                <a:sym typeface="ヒラギノ角ゴ ProN W6"/>
              </a:rPr>
            </a:br>
            <a:r>
              <a:rPr>
                <a:latin typeface="ヒラギノ角ゴ ProN W6"/>
                <a:ea typeface="ヒラギノ角ゴ ProN W6"/>
                <a:cs typeface="ヒラギノ角ゴ ProN W6"/>
                <a:sym typeface="ヒラギノ角ゴ ProN W6"/>
              </a:rPr>
              <a:t>：</a:t>
            </a:r>
            <a:r>
              <a:t>（オーナー権限者がwevoxに登録したアドレス）</a:t>
            </a:r>
            <a:br/>
            <a:r>
              <a:rPr>
                <a:latin typeface="ヒラギノ角ゴ ProN W6"/>
                <a:ea typeface="ヒラギノ角ゴ ProN W6"/>
                <a:cs typeface="ヒラギノ角ゴ ProN W6"/>
                <a:sym typeface="ヒラギノ角ゴ ProN W6"/>
              </a:rPr>
              <a:t>パスワード</a:t>
            </a:r>
            <a:br>
              <a:rPr>
                <a:latin typeface="ヒラギノ角ゴ ProN W6"/>
                <a:ea typeface="ヒラギノ角ゴ ProN W6"/>
                <a:cs typeface="ヒラギノ角ゴ ProN W6"/>
                <a:sym typeface="ヒラギノ角ゴ ProN W6"/>
              </a:rPr>
            </a:br>
            <a:r>
              <a:rPr>
                <a:latin typeface="ヒラギノ角ゴ ProN W6"/>
                <a:ea typeface="ヒラギノ角ゴ ProN W6"/>
                <a:cs typeface="ヒラギノ角ゴ ProN W6"/>
                <a:sym typeface="ヒラギノ角ゴ ProN W6"/>
              </a:rPr>
              <a:t>：</a:t>
            </a:r>
            <a:r>
              <a:t>（指定のものを入力してください）</a:t>
            </a:r>
            <a:br/>
            <a:r>
              <a:rPr>
                <a:solidFill>
                  <a:schemeClr val="accent5">
                    <a:hueOff val="-82419"/>
                    <a:satOff val="-9513"/>
                    <a:lumOff val="-16343"/>
                  </a:schemeClr>
                </a:solidFill>
              </a:rPr>
              <a:t>例）誕生日＋社員番号で入れます。</a:t>
            </a:r>
          </a:p>
        </p:txBody>
      </p:sp>
      <p:grpSp>
        <p:nvGrpSpPr>
          <p:cNvPr id="272" name="グループ"/>
          <p:cNvGrpSpPr/>
          <p:nvPr/>
        </p:nvGrpSpPr>
        <p:grpSpPr>
          <a:xfrm>
            <a:off x="1128525" y="3572435"/>
            <a:ext cx="2769583" cy="3726018"/>
            <a:chOff x="0" y="0"/>
            <a:chExt cx="2769581" cy="3726017"/>
          </a:xfrm>
        </p:grpSpPr>
        <p:pic>
          <p:nvPicPr>
            <p:cNvPr id="261" name="回答見本.png" descr="回答見本.png"/>
            <p:cNvPicPr>
              <a:picLocks noChangeAspect="1"/>
            </p:cNvPicPr>
            <p:nvPr/>
          </p:nvPicPr>
          <p:blipFill>
            <a:blip r:embed="rId3">
              <a:extLst/>
            </a:blip>
            <a:srcRect l="29120" t="11383" r="17268" b="16491"/>
            <a:stretch>
              <a:fillRect/>
            </a:stretch>
          </p:blipFill>
          <p:spPr>
            <a:xfrm>
              <a:off x="0" y="0"/>
              <a:ext cx="2769582" cy="3726018"/>
            </a:xfrm>
            <a:prstGeom prst="rect">
              <a:avLst/>
            </a:prstGeom>
            <a:ln w="12700" cap="flat">
              <a:noFill/>
              <a:miter lim="400000"/>
            </a:ln>
            <a:effectLst/>
          </p:spPr>
        </p:pic>
        <p:pic>
          <p:nvPicPr>
            <p:cNvPr id="262" name="Screenshot_20191211-144611.png" descr="Screenshot_20191211-144611.png"/>
            <p:cNvPicPr>
              <a:picLocks noChangeAspect="1"/>
            </p:cNvPicPr>
            <p:nvPr/>
          </p:nvPicPr>
          <p:blipFill>
            <a:blip r:embed="rId4">
              <a:extLst/>
            </a:blip>
            <a:srcRect l="0" t="9775" r="0" b="5476"/>
            <a:stretch>
              <a:fillRect/>
            </a:stretch>
          </p:blipFill>
          <p:spPr>
            <a:xfrm>
              <a:off x="468166" y="513937"/>
              <a:ext cx="1313470" cy="2226279"/>
            </a:xfrm>
            <a:prstGeom prst="rect">
              <a:avLst/>
            </a:prstGeom>
            <a:ln w="12700" cap="flat">
              <a:noFill/>
              <a:miter lim="400000"/>
            </a:ln>
            <a:effectLst/>
          </p:spPr>
        </p:pic>
        <p:pic>
          <p:nvPicPr>
            <p:cNvPr id="263" name="回答見本.png" descr="回答見本.png"/>
            <p:cNvPicPr>
              <a:picLocks noChangeAspect="1"/>
            </p:cNvPicPr>
            <p:nvPr/>
          </p:nvPicPr>
          <p:blipFill>
            <a:blip r:embed="rId3">
              <a:extLst/>
            </a:blip>
            <a:srcRect l="42154" t="49083" r="17267" b="16492"/>
            <a:stretch>
              <a:fillRect/>
            </a:stretch>
          </p:blipFill>
          <p:spPr>
            <a:xfrm>
              <a:off x="673131" y="1947465"/>
              <a:ext cx="2096295" cy="17783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049"/>
                  </a:lnTo>
                  <a:lnTo>
                    <a:pt x="397" y="2049"/>
                  </a:lnTo>
                  <a:cubicBezTo>
                    <a:pt x="667" y="2049"/>
                    <a:pt x="900" y="2072"/>
                    <a:pt x="916" y="2102"/>
                  </a:cubicBezTo>
                  <a:cubicBezTo>
                    <a:pt x="932" y="2132"/>
                    <a:pt x="866" y="2231"/>
                    <a:pt x="769" y="2319"/>
                  </a:cubicBezTo>
                  <a:cubicBezTo>
                    <a:pt x="343" y="2701"/>
                    <a:pt x="219" y="3606"/>
                    <a:pt x="499" y="4280"/>
                  </a:cubicBezTo>
                  <a:cubicBezTo>
                    <a:pt x="712" y="4794"/>
                    <a:pt x="1110" y="5181"/>
                    <a:pt x="1910" y="5645"/>
                  </a:cubicBezTo>
                  <a:cubicBezTo>
                    <a:pt x="2867" y="6200"/>
                    <a:pt x="3223" y="6293"/>
                    <a:pt x="4511" y="6329"/>
                  </a:cubicBezTo>
                  <a:lnTo>
                    <a:pt x="5549" y="6358"/>
                  </a:lnTo>
                  <a:lnTo>
                    <a:pt x="5864" y="6662"/>
                  </a:lnTo>
                  <a:cubicBezTo>
                    <a:pt x="6037" y="6827"/>
                    <a:pt x="6335" y="7059"/>
                    <a:pt x="6527" y="7178"/>
                  </a:cubicBezTo>
                  <a:cubicBezTo>
                    <a:pt x="6718" y="7296"/>
                    <a:pt x="7024" y="7520"/>
                    <a:pt x="7205" y="7679"/>
                  </a:cubicBezTo>
                  <a:cubicBezTo>
                    <a:pt x="7664" y="8079"/>
                    <a:pt x="9238" y="9960"/>
                    <a:pt x="9217" y="10084"/>
                  </a:cubicBezTo>
                  <a:cubicBezTo>
                    <a:pt x="9203" y="10174"/>
                    <a:pt x="8692" y="10186"/>
                    <a:pt x="3537" y="10200"/>
                  </a:cubicBezTo>
                  <a:cubicBezTo>
                    <a:pt x="1777" y="10205"/>
                    <a:pt x="871" y="10199"/>
                    <a:pt x="0" y="10195"/>
                  </a:cubicBezTo>
                  <a:lnTo>
                    <a:pt x="0" y="21600"/>
                  </a:lnTo>
                  <a:lnTo>
                    <a:pt x="21600" y="21600"/>
                  </a:lnTo>
                  <a:lnTo>
                    <a:pt x="21600" y="0"/>
                  </a:lnTo>
                  <a:lnTo>
                    <a:pt x="11446" y="0"/>
                  </a:lnTo>
                  <a:cubicBezTo>
                    <a:pt x="11444" y="1240"/>
                    <a:pt x="11447" y="4230"/>
                    <a:pt x="11442" y="4247"/>
                  </a:cubicBezTo>
                  <a:cubicBezTo>
                    <a:pt x="11425" y="4301"/>
                    <a:pt x="11285" y="4227"/>
                    <a:pt x="10988" y="4011"/>
                  </a:cubicBezTo>
                  <a:cubicBezTo>
                    <a:pt x="10428" y="3602"/>
                    <a:pt x="8812" y="2159"/>
                    <a:pt x="8845" y="2097"/>
                  </a:cubicBezTo>
                  <a:cubicBezTo>
                    <a:pt x="8859" y="2070"/>
                    <a:pt x="8951" y="2049"/>
                    <a:pt x="9050" y="2049"/>
                  </a:cubicBezTo>
                  <a:lnTo>
                    <a:pt x="9230" y="2049"/>
                  </a:lnTo>
                  <a:lnTo>
                    <a:pt x="9230" y="545"/>
                  </a:lnTo>
                  <a:lnTo>
                    <a:pt x="9230" y="0"/>
                  </a:lnTo>
                  <a:lnTo>
                    <a:pt x="7500" y="0"/>
                  </a:lnTo>
                  <a:lnTo>
                    <a:pt x="7500" y="10"/>
                  </a:lnTo>
                  <a:cubicBezTo>
                    <a:pt x="7491" y="602"/>
                    <a:pt x="7462" y="974"/>
                    <a:pt x="7430" y="974"/>
                  </a:cubicBezTo>
                  <a:cubicBezTo>
                    <a:pt x="7398" y="974"/>
                    <a:pt x="7374" y="602"/>
                    <a:pt x="7365" y="10"/>
                  </a:cubicBezTo>
                  <a:lnTo>
                    <a:pt x="7365" y="0"/>
                  </a:lnTo>
                  <a:lnTo>
                    <a:pt x="5598" y="0"/>
                  </a:lnTo>
                  <a:cubicBezTo>
                    <a:pt x="5584" y="115"/>
                    <a:pt x="5565" y="178"/>
                    <a:pt x="5529" y="178"/>
                  </a:cubicBezTo>
                  <a:cubicBezTo>
                    <a:pt x="5493" y="178"/>
                    <a:pt x="5473" y="115"/>
                    <a:pt x="5459" y="0"/>
                  </a:cubicBezTo>
                  <a:lnTo>
                    <a:pt x="3701" y="0"/>
                  </a:lnTo>
                  <a:lnTo>
                    <a:pt x="3697" y="193"/>
                  </a:lnTo>
                  <a:cubicBezTo>
                    <a:pt x="3685" y="1168"/>
                    <a:pt x="3669" y="1345"/>
                    <a:pt x="3603" y="1345"/>
                  </a:cubicBezTo>
                  <a:cubicBezTo>
                    <a:pt x="3537" y="1345"/>
                    <a:pt x="3525" y="1168"/>
                    <a:pt x="3513" y="193"/>
                  </a:cubicBezTo>
                  <a:lnTo>
                    <a:pt x="3509" y="0"/>
                  </a:lnTo>
                  <a:lnTo>
                    <a:pt x="1771" y="0"/>
                  </a:lnTo>
                  <a:lnTo>
                    <a:pt x="1767" y="405"/>
                  </a:lnTo>
                  <a:cubicBezTo>
                    <a:pt x="1758" y="1264"/>
                    <a:pt x="1734" y="1774"/>
                    <a:pt x="1701" y="1774"/>
                  </a:cubicBezTo>
                  <a:cubicBezTo>
                    <a:pt x="1668" y="1774"/>
                    <a:pt x="1645" y="1264"/>
                    <a:pt x="1636" y="405"/>
                  </a:cubicBezTo>
                  <a:lnTo>
                    <a:pt x="1632" y="0"/>
                  </a:lnTo>
                  <a:lnTo>
                    <a:pt x="0" y="0"/>
                  </a:lnTo>
                  <a:close/>
                  <a:moveTo>
                    <a:pt x="9438" y="0"/>
                  </a:moveTo>
                  <a:lnTo>
                    <a:pt x="9438" y="540"/>
                  </a:lnTo>
                  <a:lnTo>
                    <a:pt x="9438" y="2049"/>
                  </a:lnTo>
                  <a:lnTo>
                    <a:pt x="10056" y="2049"/>
                  </a:lnTo>
                  <a:cubicBezTo>
                    <a:pt x="11133" y="2049"/>
                    <a:pt x="11156" y="2014"/>
                    <a:pt x="11156" y="521"/>
                  </a:cubicBezTo>
                  <a:lnTo>
                    <a:pt x="11156" y="0"/>
                  </a:lnTo>
                  <a:lnTo>
                    <a:pt x="9438" y="0"/>
                  </a:lnTo>
                  <a:close/>
                </a:path>
              </a:pathLst>
            </a:custGeom>
            <a:ln w="12700" cap="flat">
              <a:noFill/>
              <a:miter lim="400000"/>
            </a:ln>
            <a:effectLst/>
          </p:spPr>
        </p:pic>
        <p:sp>
          <p:nvSpPr>
            <p:cNvPr id="264" name="四角形"/>
            <p:cNvSpPr/>
            <p:nvPr/>
          </p:nvSpPr>
          <p:spPr>
            <a:xfrm>
              <a:off x="570635" y="1889798"/>
              <a:ext cx="514081"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5" name="四角形"/>
            <p:cNvSpPr/>
            <p:nvPr/>
          </p:nvSpPr>
          <p:spPr>
            <a:xfrm rot="1980000">
              <a:off x="1347081" y="1809512"/>
              <a:ext cx="277276" cy="251262"/>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6" name="四角形"/>
            <p:cNvSpPr/>
            <p:nvPr/>
          </p:nvSpPr>
          <p:spPr>
            <a:xfrm rot="1980000">
              <a:off x="1474167" y="1964406"/>
              <a:ext cx="277276" cy="180991"/>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7" name="正方形"/>
            <p:cNvSpPr/>
            <p:nvPr/>
          </p:nvSpPr>
          <p:spPr>
            <a:xfrm rot="60000">
              <a:off x="1559307" y="1888083"/>
              <a:ext cx="218067" cy="214109"/>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8" name="四角形"/>
            <p:cNvSpPr/>
            <p:nvPr/>
          </p:nvSpPr>
          <p:spPr>
            <a:xfrm flipH="1" rot="8880000">
              <a:off x="1049857" y="1849248"/>
              <a:ext cx="277276" cy="107644"/>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9" name="四角形"/>
            <p:cNvSpPr/>
            <p:nvPr/>
          </p:nvSpPr>
          <p:spPr>
            <a:xfrm>
              <a:off x="552981" y="1922596"/>
              <a:ext cx="376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70" name="四角形"/>
            <p:cNvSpPr/>
            <p:nvPr/>
          </p:nvSpPr>
          <p:spPr>
            <a:xfrm>
              <a:off x="641881" y="1982360"/>
              <a:ext cx="122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71" name="四角形"/>
            <p:cNvSpPr/>
            <p:nvPr/>
          </p:nvSpPr>
          <p:spPr>
            <a:xfrm rot="20400000">
              <a:off x="707622" y="2013502"/>
              <a:ext cx="214428" cy="82798"/>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grpSp>
      <p:sp>
        <p:nvSpPr>
          <p:cNvPr id="273" name="下記でログインしてください。"/>
          <p:cNvSpPr txBox="1"/>
          <p:nvPr/>
        </p:nvSpPr>
        <p:spPr>
          <a:xfrm>
            <a:off x="3463671" y="2330651"/>
            <a:ext cx="6077459" cy="5334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nSpc>
                <a:spcPct val="90000"/>
              </a:lnSpc>
              <a:defRPr sz="3400">
                <a:latin typeface="+mn-lt"/>
                <a:ea typeface="+mn-ea"/>
                <a:cs typeface="+mn-cs"/>
                <a:sym typeface="ヒラギノ角ゴ ProN W3"/>
              </a:defRPr>
            </a:lvl1pPr>
          </a:lstStyle>
          <a:p>
            <a:pPr/>
            <a:r>
              <a:t>下記でログインしてください。</a:t>
            </a:r>
          </a:p>
        </p:txBody>
      </p:sp>
      <p:sp>
        <p:nvSpPr>
          <p:cNvPr id="274" name="周知前に貴社に合わせて…"/>
          <p:cNvSpPr/>
          <p:nvPr/>
        </p:nvSpPr>
        <p:spPr>
          <a:xfrm>
            <a:off x="3618382" y="4201424"/>
            <a:ext cx="8584538" cy="2711325"/>
          </a:xfrm>
          <a:prstGeom prst="rect">
            <a:avLst/>
          </a:prstGeom>
          <a:solidFill>
            <a:schemeClr val="accent5">
              <a:alpha val="38501"/>
            </a:schemeClr>
          </a:solidFill>
          <a:ln w="63500">
            <a:solidFill>
              <a:schemeClr val="accent5">
                <a:hueOff val="-82419"/>
                <a:satOff val="-9513"/>
                <a:lumOff val="-16343"/>
              </a:schemeClr>
            </a:solidFill>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70000"/>
              </a:lnSpc>
              <a:defRPr sz="5000">
                <a:solidFill>
                  <a:srgbClr val="FFFFFF"/>
                </a:solidFill>
                <a:latin typeface="ヒラギノ角ゴ StdN"/>
                <a:ea typeface="ヒラギノ角ゴ StdN"/>
                <a:cs typeface="ヒラギノ角ゴ StdN"/>
                <a:sym typeface="ヒラギノ角ゴ StdN"/>
              </a:defRPr>
            </a:pPr>
            <a:r>
              <a:t>周知前に貴社に合わせて</a:t>
            </a:r>
          </a:p>
          <a:p>
            <a:pPr>
              <a:lnSpc>
                <a:spcPct val="70000"/>
              </a:lnSpc>
              <a:defRPr sz="5000">
                <a:solidFill>
                  <a:srgbClr val="FFFFFF"/>
                </a:solidFill>
                <a:latin typeface="ヒラギノ角ゴ StdN"/>
                <a:ea typeface="ヒラギノ角ゴ StdN"/>
                <a:cs typeface="ヒラギノ角ゴ StdN"/>
                <a:sym typeface="ヒラギノ角ゴ StdN"/>
              </a:defRPr>
            </a:pPr>
            <a:r>
              <a:t>内容変更をお願いします。</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77"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78"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79"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80" name="WEBブラウザが立ち上がり、…"/>
          <p:cNvSpPr txBox="1"/>
          <p:nvPr/>
        </p:nvSpPr>
        <p:spPr>
          <a:xfrm>
            <a:off x="7163513" y="2769750"/>
            <a:ext cx="4951477" cy="86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defRPr>
                <a:solidFill>
                  <a:srgbClr val="424242"/>
                </a:solidFill>
                <a:latin typeface="游ゴシック"/>
                <a:ea typeface="游ゴシック"/>
                <a:cs typeface="游ゴシック"/>
                <a:sym typeface="游ゴシック"/>
              </a:defRPr>
            </a:pPr>
            <a:r>
              <a:t>ログインが完了すると、</a:t>
            </a:r>
          </a:p>
          <a:p>
            <a:pPr>
              <a:defRPr>
                <a:solidFill>
                  <a:srgbClr val="424242"/>
                </a:solidFill>
                <a:latin typeface="游ゴシック"/>
                <a:ea typeface="游ゴシック"/>
                <a:cs typeface="游ゴシック"/>
                <a:sym typeface="游ゴシック"/>
              </a:defRPr>
            </a:pPr>
            <a:r>
              <a:t>左のようなページが表示されます。</a:t>
            </a:r>
          </a:p>
        </p:txBody>
      </p:sp>
      <p:sp>
        <p:nvSpPr>
          <p:cNvPr id="281" name="✔ログインは不要です…"/>
          <p:cNvSpPr txBox="1"/>
          <p:nvPr/>
        </p:nvSpPr>
        <p:spPr>
          <a:xfrm>
            <a:off x="7409898" y="4365839"/>
            <a:ext cx="4458708" cy="24741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pc="-48" sz="1600">
                <a:solidFill>
                  <a:srgbClr val="48A595"/>
                </a:solidFill>
                <a:latin typeface="+mn-lt"/>
                <a:ea typeface="+mn-ea"/>
                <a:cs typeface="+mn-cs"/>
                <a:sym typeface="ヒラギノ角ゴ ProN W3"/>
              </a:defRPr>
            </a:pPr>
            <a:r>
              <a:t>✔</a:t>
            </a:r>
            <a:r>
              <a:rPr>
                <a:solidFill>
                  <a:srgbClr val="424242"/>
                </a:solidFill>
              </a:rPr>
              <a:t>PC、スマートフォン等、あらゆるデバイ</a:t>
            </a:r>
            <a:r>
              <a:rPr>
                <a:solidFill>
                  <a:srgbClr val="5E5E5E"/>
                </a:solidFill>
              </a:rPr>
              <a:t>スで回答</a:t>
            </a:r>
            <a:r>
              <a:rPr>
                <a:solidFill>
                  <a:srgbClr val="424242"/>
                </a:solidFill>
              </a:rPr>
              <a:t>可能です。</a:t>
            </a:r>
            <a:endParaRPr>
              <a:solidFill>
                <a:srgbClr val="424242"/>
              </a:solidFill>
            </a:endParaRPr>
          </a:p>
          <a:p>
            <a:pPr>
              <a:defRPr spc="-48" sz="1600">
                <a:solidFill>
                  <a:srgbClr val="424242"/>
                </a:solidFill>
                <a:latin typeface="+mn-lt"/>
                <a:ea typeface="+mn-ea"/>
                <a:cs typeface="+mn-cs"/>
                <a:sym typeface="ヒラギノ角ゴ ProN W3"/>
              </a:defRPr>
            </a:pPr>
          </a:p>
          <a:p>
            <a:pPr algn="l">
              <a:defRPr spc="-48" sz="1600">
                <a:solidFill>
                  <a:srgbClr val="48A595"/>
                </a:solidFill>
                <a:latin typeface="+mn-lt"/>
                <a:ea typeface="+mn-ea"/>
                <a:cs typeface="+mn-cs"/>
                <a:sym typeface="ヒラギノ角ゴ ProN W3"/>
              </a:defRPr>
            </a:pPr>
            <a:r>
              <a:t>✔</a:t>
            </a:r>
            <a:r>
              <a:rPr>
                <a:solidFill>
                  <a:srgbClr val="424242"/>
                </a:solidFill>
              </a:rPr>
              <a:t>回答結果は</a:t>
            </a:r>
            <a:r>
              <a:rPr u="sng">
                <a:solidFill>
                  <a:srgbClr val="424242"/>
                </a:solidFill>
                <a:latin typeface="ヒラギノ角ゴ ProN W6"/>
                <a:ea typeface="ヒラギノ角ゴ ProN W6"/>
                <a:cs typeface="ヒラギノ角ゴ ProN W6"/>
                <a:sym typeface="ヒラギノ角ゴ ProN W6"/>
              </a:rPr>
              <a:t>匿名</a:t>
            </a:r>
            <a:r>
              <a:rPr>
                <a:solidFill>
                  <a:srgbClr val="424242"/>
                </a:solidFill>
              </a:rPr>
              <a:t>です。</a:t>
            </a:r>
            <a:endParaRPr>
              <a:solidFill>
                <a:srgbClr val="424242"/>
              </a:solidFill>
            </a:endParaRPr>
          </a:p>
          <a:p>
            <a:pPr algn="l">
              <a:defRPr spc="-48" sz="1600">
                <a:solidFill>
                  <a:srgbClr val="424242"/>
                </a:solidFill>
                <a:latin typeface="+mn-lt"/>
                <a:ea typeface="+mn-ea"/>
                <a:cs typeface="+mn-cs"/>
                <a:sym typeface="ヒラギノ角ゴ ProN W3"/>
              </a:defRPr>
            </a:pPr>
            <a:r>
              <a:t>   </a:t>
            </a:r>
            <a:r>
              <a:t>あなたの回答を特定することは出来ません。</a:t>
            </a:r>
          </a:p>
          <a:p>
            <a:pPr algn="l">
              <a:defRPr sz="1600">
                <a:solidFill>
                  <a:srgbClr val="48A595"/>
                </a:solidFill>
                <a:latin typeface="游ゴシック"/>
                <a:ea typeface="游ゴシック"/>
                <a:cs typeface="游ゴシック"/>
                <a:sym typeface="游ゴシック"/>
              </a:defRPr>
            </a:pPr>
            <a:br/>
            <a:r>
              <a:rPr>
                <a:latin typeface="+mn-lt"/>
                <a:ea typeface="+mn-ea"/>
                <a:cs typeface="+mn-cs"/>
                <a:sym typeface="ヒラギノ角ゴ ProN W3"/>
              </a:rPr>
              <a:t>✔</a:t>
            </a:r>
            <a:r>
              <a:rPr>
                <a:solidFill>
                  <a:srgbClr val="424242"/>
                </a:solidFill>
              </a:rPr>
              <a:t> </a:t>
            </a:r>
            <a:r>
              <a:rPr>
                <a:solidFill>
                  <a:srgbClr val="5E5E5E"/>
                </a:solidFill>
              </a:rPr>
              <a:t>途中で回答を止めた時にも、続きから</a:t>
            </a:r>
            <a:endParaRPr>
              <a:solidFill>
                <a:srgbClr val="5E5E5E"/>
              </a:solidFill>
            </a:endParaRPr>
          </a:p>
          <a:p>
            <a:pPr algn="l">
              <a:defRPr sz="1600">
                <a:solidFill>
                  <a:srgbClr val="48A595"/>
                </a:solidFill>
                <a:latin typeface="游ゴシック"/>
                <a:ea typeface="游ゴシック"/>
                <a:cs typeface="游ゴシック"/>
                <a:sym typeface="游ゴシック"/>
              </a:defRPr>
            </a:pPr>
            <a:r>
              <a:rPr>
                <a:solidFill>
                  <a:srgbClr val="5E5E5E"/>
                </a:solidFill>
              </a:rPr>
              <a:t>   開始することができます。</a:t>
            </a:r>
          </a:p>
        </p:txBody>
      </p:sp>
      <p:sp>
        <p:nvSpPr>
          <p:cNvPr id="282"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pic>
        <p:nvPicPr>
          <p:cNvPr id="283" name="スクリーンショット 2019-12-11 16.50.12.png" descr="スクリーンショット 2019-12-11 16.50.12.png"/>
          <p:cNvPicPr>
            <a:picLocks noChangeAspect="1"/>
          </p:cNvPicPr>
          <p:nvPr/>
        </p:nvPicPr>
        <p:blipFill>
          <a:blip r:embed="rId3">
            <a:extLst/>
          </a:blip>
          <a:stretch>
            <a:fillRect/>
          </a:stretch>
        </p:blipFill>
        <p:spPr>
          <a:xfrm>
            <a:off x="1214417" y="2027504"/>
            <a:ext cx="5463378" cy="5698592"/>
          </a:xfrm>
          <a:prstGeom prst="rect">
            <a:avLst/>
          </a:prstGeom>
          <a:ln w="25400">
            <a:miter lim="400000"/>
          </a:ln>
          <a:effectLst>
            <a:outerShdw sx="100000" sy="100000" kx="0" ky="0" algn="b" rotWithShape="0" blurRad="254000" dist="127000" dir="5400000">
              <a:srgbClr val="000000">
                <a:alpha val="70000"/>
              </a:srgbClr>
            </a:outerShdw>
          </a:effectLst>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5"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86"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87"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88"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89" name="左のようなページが表示されます。…"/>
          <p:cNvSpPr txBox="1"/>
          <p:nvPr/>
        </p:nvSpPr>
        <p:spPr>
          <a:xfrm>
            <a:off x="7380351" y="3498277"/>
            <a:ext cx="5066640"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defRPr>
                <a:solidFill>
                  <a:srgbClr val="424242"/>
                </a:solidFill>
                <a:latin typeface="游ゴシック"/>
                <a:ea typeface="游ゴシック"/>
                <a:cs typeface="游ゴシック"/>
                <a:sym typeface="游ゴシック"/>
              </a:defRPr>
            </a:pPr>
            <a:r>
              <a:t>左のようなページが表示されます</a:t>
            </a:r>
            <a:r>
              <a:rPr>
                <a:latin typeface="+mn-lt"/>
                <a:ea typeface="+mn-ea"/>
                <a:cs typeface="+mn-cs"/>
                <a:sym typeface="ヒラギノ角ゴ ProN W3"/>
              </a:rPr>
              <a:t>。</a:t>
            </a:r>
          </a:p>
          <a:p>
            <a:pPr>
              <a:defRPr>
                <a:solidFill>
                  <a:srgbClr val="424242"/>
                </a:solidFill>
                <a:latin typeface="+mn-lt"/>
                <a:ea typeface="+mn-ea"/>
                <a:cs typeface="+mn-cs"/>
                <a:sym typeface="ヒラギノ角ゴ ProN W3"/>
              </a:defRPr>
            </a:pPr>
            <a:r>
              <a:t>近いものをご選択下さい。</a:t>
            </a:r>
          </a:p>
        </p:txBody>
      </p:sp>
      <p:sp>
        <p:nvSpPr>
          <p:cNvPr id="290" name="✔次の質問に進む場合は「次へ」、…"/>
          <p:cNvSpPr txBox="1"/>
          <p:nvPr/>
        </p:nvSpPr>
        <p:spPr>
          <a:xfrm>
            <a:off x="7434705" y="5062094"/>
            <a:ext cx="5307315" cy="3163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z="1600">
                <a:solidFill>
                  <a:srgbClr val="48A595"/>
                </a:solidFill>
                <a:latin typeface="游ゴシック"/>
                <a:ea typeface="游ゴシック"/>
                <a:cs typeface="游ゴシック"/>
                <a:sym typeface="游ゴシック"/>
              </a:defRPr>
            </a:pPr>
            <a:r>
              <a:rPr>
                <a:latin typeface="+mn-lt"/>
                <a:ea typeface="+mn-ea"/>
                <a:cs typeface="+mn-cs"/>
                <a:sym typeface="ヒラギノ角ゴ ProN W3"/>
              </a:rPr>
              <a:t>✔</a:t>
            </a:r>
            <a:r>
              <a:rPr>
                <a:solidFill>
                  <a:srgbClr val="424242"/>
                </a:solidFill>
              </a:rPr>
              <a:t>前の質問に戻る場合は「前へ」を</a:t>
            </a:r>
            <a:r>
              <a:rPr>
                <a:solidFill>
                  <a:srgbClr val="5E5E5E"/>
                </a:solidFill>
              </a:rPr>
              <a:t>選択ください。</a:t>
            </a:r>
          </a:p>
        </p:txBody>
      </p:sp>
      <p:sp>
        <p:nvSpPr>
          <p:cNvPr id="291"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grpSp>
        <p:nvGrpSpPr>
          <p:cNvPr id="299" name="グループ"/>
          <p:cNvGrpSpPr/>
          <p:nvPr/>
        </p:nvGrpSpPr>
        <p:grpSpPr>
          <a:xfrm>
            <a:off x="867039" y="1481828"/>
            <a:ext cx="5808264" cy="6751072"/>
            <a:chOff x="0" y="0"/>
            <a:chExt cx="5808262" cy="6751071"/>
          </a:xfrm>
        </p:grpSpPr>
        <p:pic>
          <p:nvPicPr>
            <p:cNvPr id="292" name="アンケート（※サンプル）  wevox   wevox (5).png" descr="アンケート（※サンプル）  wevox   wevox (5).png"/>
            <p:cNvPicPr>
              <a:picLocks noChangeAspect="1"/>
            </p:cNvPicPr>
            <p:nvPr/>
          </p:nvPicPr>
          <p:blipFill>
            <a:blip r:embed="rId3">
              <a:extLst/>
            </a:blip>
            <a:srcRect l="25466" t="6116" r="25466" b="25457"/>
            <a:stretch>
              <a:fillRect/>
            </a:stretch>
          </p:blipFill>
          <p:spPr>
            <a:xfrm>
              <a:off x="0" y="713149"/>
              <a:ext cx="5808263" cy="5013120"/>
            </a:xfrm>
            <a:prstGeom prst="rect">
              <a:avLst/>
            </a:prstGeom>
            <a:ln w="12700" cap="flat">
              <a:noFill/>
              <a:miter lim="400000"/>
            </a:ln>
            <a:effectLst>
              <a:outerShdw sx="100000" sy="100000" kx="0" ky="0" algn="b" rotWithShape="0" blurRad="254000" dist="127000" dir="5400000">
                <a:srgbClr val="000000">
                  <a:alpha val="70000"/>
                </a:srgbClr>
              </a:outerShdw>
            </a:effectLst>
          </p:spPr>
        </p:pic>
        <p:sp>
          <p:nvSpPr>
            <p:cNvPr id="293" name="四角形"/>
            <p:cNvSpPr/>
            <p:nvPr/>
          </p:nvSpPr>
          <p:spPr>
            <a:xfrm>
              <a:off x="1632658" y="1020886"/>
              <a:ext cx="2543079" cy="831963"/>
            </a:xfrm>
            <a:prstGeom prst="rect">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a:latin typeface="Helvetica Light"/>
                  <a:ea typeface="Helvetica Light"/>
                  <a:cs typeface="Helvetica Light"/>
                  <a:sym typeface="Helvetica Light"/>
                </a:defRPr>
              </a:pPr>
            </a:p>
          </p:txBody>
        </p:sp>
        <p:sp>
          <p:nvSpPr>
            <p:cNvPr id="294" name="四角形"/>
            <p:cNvSpPr/>
            <p:nvPr/>
          </p:nvSpPr>
          <p:spPr>
            <a:xfrm>
              <a:off x="142033" y="4296547"/>
              <a:ext cx="5524329" cy="1063823"/>
            </a:xfrm>
            <a:prstGeom prst="rect">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a:latin typeface="Helvetica Light"/>
                  <a:ea typeface="Helvetica Light"/>
                  <a:cs typeface="Helvetica Light"/>
                  <a:sym typeface="Helvetica Light"/>
                </a:defRPr>
              </a:pPr>
            </a:p>
          </p:txBody>
        </p:sp>
        <p:sp>
          <p:nvSpPr>
            <p:cNvPr id="295" name="前の質問に戻ります"/>
            <p:cNvSpPr txBox="1"/>
            <p:nvPr/>
          </p:nvSpPr>
          <p:spPr>
            <a:xfrm>
              <a:off x="1738085" y="0"/>
              <a:ext cx="2332225" cy="3546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800"/>
              </a:lvl1pPr>
            </a:lstStyle>
            <a:p>
              <a:pPr/>
              <a:r>
                <a:t>前の質問に戻ります</a:t>
              </a:r>
            </a:p>
          </p:txBody>
        </p:sp>
        <p:sp>
          <p:nvSpPr>
            <p:cNvPr id="296" name="回答を選択すると次の質問に進みます"/>
            <p:cNvSpPr txBox="1"/>
            <p:nvPr/>
          </p:nvSpPr>
          <p:spPr>
            <a:xfrm>
              <a:off x="756096" y="6396464"/>
              <a:ext cx="4296203" cy="35460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800"/>
              </a:lvl1pPr>
            </a:lstStyle>
            <a:p>
              <a:pPr/>
              <a:r>
                <a:t>回答を選択すると次の質問に進みます</a:t>
              </a:r>
            </a:p>
          </p:txBody>
        </p:sp>
        <p:sp>
          <p:nvSpPr>
            <p:cNvPr id="297" name="線"/>
            <p:cNvSpPr/>
            <p:nvPr/>
          </p:nvSpPr>
          <p:spPr>
            <a:xfrm flipV="1">
              <a:off x="2931153" y="409729"/>
              <a:ext cx="1" cy="611991"/>
            </a:xfrm>
            <a:prstGeom prst="line">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98" name="線"/>
            <p:cNvSpPr/>
            <p:nvPr/>
          </p:nvSpPr>
          <p:spPr>
            <a:xfrm flipV="1">
              <a:off x="2931153" y="5286893"/>
              <a:ext cx="1" cy="1016001"/>
            </a:xfrm>
            <a:prstGeom prst="line">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gr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